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77"/>
  </p:notesMasterIdLst>
  <p:sldIdLst>
    <p:sldId id="299" r:id="rId5"/>
    <p:sldId id="368" r:id="rId6"/>
    <p:sldId id="363" r:id="rId7"/>
    <p:sldId id="362" r:id="rId8"/>
    <p:sldId id="369" r:id="rId9"/>
    <p:sldId id="367" r:id="rId10"/>
    <p:sldId id="366" r:id="rId11"/>
    <p:sldId id="365" r:id="rId12"/>
    <p:sldId id="364" r:id="rId13"/>
    <p:sldId id="300" r:id="rId14"/>
    <p:sldId id="301" r:id="rId15"/>
    <p:sldId id="302" r:id="rId16"/>
    <p:sldId id="303" r:id="rId17"/>
    <p:sldId id="304" r:id="rId18"/>
    <p:sldId id="306" r:id="rId19"/>
    <p:sldId id="305" r:id="rId20"/>
    <p:sldId id="311" r:id="rId21"/>
    <p:sldId id="310" r:id="rId22"/>
    <p:sldId id="309" r:id="rId23"/>
    <p:sldId id="308" r:id="rId24"/>
    <p:sldId id="307" r:id="rId25"/>
    <p:sldId id="319" r:id="rId26"/>
    <p:sldId id="318" r:id="rId27"/>
    <p:sldId id="317" r:id="rId28"/>
    <p:sldId id="316" r:id="rId29"/>
    <p:sldId id="315" r:id="rId30"/>
    <p:sldId id="314" r:id="rId31"/>
    <p:sldId id="313" r:id="rId32"/>
    <p:sldId id="312" r:id="rId33"/>
    <p:sldId id="320" r:id="rId34"/>
    <p:sldId id="325" r:id="rId35"/>
    <p:sldId id="324" r:id="rId36"/>
    <p:sldId id="323" r:id="rId37"/>
    <p:sldId id="322" r:id="rId38"/>
    <p:sldId id="327" r:id="rId39"/>
    <p:sldId id="329" r:id="rId40"/>
    <p:sldId id="321" r:id="rId41"/>
    <p:sldId id="337" r:id="rId42"/>
    <p:sldId id="370" r:id="rId43"/>
    <p:sldId id="373" r:id="rId44"/>
    <p:sldId id="374" r:id="rId45"/>
    <p:sldId id="372" r:id="rId46"/>
    <p:sldId id="371" r:id="rId47"/>
    <p:sldId id="375" r:id="rId48"/>
    <p:sldId id="326" r:id="rId49"/>
    <p:sldId id="340" r:id="rId50"/>
    <p:sldId id="339" r:id="rId51"/>
    <p:sldId id="338" r:id="rId52"/>
    <p:sldId id="330" r:id="rId53"/>
    <p:sldId id="332" r:id="rId54"/>
    <p:sldId id="341" r:id="rId55"/>
    <p:sldId id="348" r:id="rId56"/>
    <p:sldId id="347" r:id="rId57"/>
    <p:sldId id="346" r:id="rId58"/>
    <p:sldId id="345" r:id="rId59"/>
    <p:sldId id="344" r:id="rId60"/>
    <p:sldId id="343" r:id="rId61"/>
    <p:sldId id="342" r:id="rId62"/>
    <p:sldId id="349" r:id="rId63"/>
    <p:sldId id="353" r:id="rId64"/>
    <p:sldId id="352" r:id="rId65"/>
    <p:sldId id="351" r:id="rId66"/>
    <p:sldId id="358" r:id="rId67"/>
    <p:sldId id="357" r:id="rId68"/>
    <p:sldId id="356" r:id="rId69"/>
    <p:sldId id="355" r:id="rId70"/>
    <p:sldId id="354" r:id="rId71"/>
    <p:sldId id="350" r:id="rId72"/>
    <p:sldId id="359" r:id="rId73"/>
    <p:sldId id="361" r:id="rId74"/>
    <p:sldId id="360" r:id="rId75"/>
    <p:sldId id="298" r:id="rId7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5F62FE-4A54-4538-23CD-63D06ECC4651}" v="551" dt="2024-07-31T05:32:29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3e6e02f9ae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3e6e02f9ae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CEAA-90D7-35EB-F72D-F49B5B5C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8CD75-9CF8-BCD6-BFE4-4EB56B8F3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holding his hands&#10;&#10;Description automatically generated">
            <a:extLst>
              <a:ext uri="{FF2B5EF4-FFF2-40B4-BE49-F238E27FC236}">
                <a16:creationId xmlns:a16="http://schemas.microsoft.com/office/drawing/2014/main" id="{054C09B7-2CDE-86DF-403B-5211583C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62"/>
            <a:ext cx="9288595" cy="522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90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C52C9-1EF5-4CB9-641A-E45E43FF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70605-B2D7-76A0-CBDF-DE5770D2D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F44A6-3B8A-11EA-E08E-D719338B02A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67A3FF25-5FCB-C791-7FDB-33D22B7D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" y="5165"/>
            <a:ext cx="9137114" cy="51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13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0668-377A-93C2-AF4E-595A04FD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1DA7D-0549-5C21-B75C-5BFB5849B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8E34B-1ED8-5F0F-B80B-407DBB88E39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different directions&#10;&#10;Description automatically generated">
            <a:extLst>
              <a:ext uri="{FF2B5EF4-FFF2-40B4-BE49-F238E27FC236}">
                <a16:creationId xmlns:a16="http://schemas.microsoft.com/office/drawing/2014/main" id="{BD1D5E3C-4295-3B1A-5B8C-AC3866906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5" y="-1721"/>
            <a:ext cx="9164655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A89A-FF60-11AF-C921-A2E47D614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25C31-70E6-DE0D-6375-A44CC3A4F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4DC5D-5574-E1B4-B1FF-0B79F05BAA0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green background&#10;&#10;Description automatically generated">
            <a:extLst>
              <a:ext uri="{FF2B5EF4-FFF2-40B4-BE49-F238E27FC236}">
                <a16:creationId xmlns:a16="http://schemas.microsoft.com/office/drawing/2014/main" id="{F49B287E-0FC7-8357-8ADE-E0BD3A242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21"/>
            <a:ext cx="9143999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3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EE879-5BF7-28ED-9E76-757C655D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1E477-88A6-64DA-36A0-4D77C77DF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2FED2-4313-3819-7A37-9102112C4EB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with a shield and a cross&#10;&#10;Description automatically generated">
            <a:extLst>
              <a:ext uri="{FF2B5EF4-FFF2-40B4-BE49-F238E27FC236}">
                <a16:creationId xmlns:a16="http://schemas.microsoft.com/office/drawing/2014/main" id="{9ED9C068-74DF-DB3C-9D01-05251C7A3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0228" cy="51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41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5967-02AD-AC5E-21DA-A60A80C9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7187-A5A7-A46F-4EDE-2FFF03868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6632E-D33B-9273-2DC7-AF2EDDD5E0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B087B-E41C-DC69-228E-71118B93D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43999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5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182A9-57F9-8FC7-095F-130EF6F7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DB52B-7C19-BC5C-006C-C89DCC6F9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88926-05F0-D7AB-955A-BB4BB37FC2F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62D7FF11-C013-5A11-8547-89CED7C41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59C4-938D-876D-0A92-1B424EA4A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76FC-E4E7-C995-97BF-003EAE179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0AEF5-E8E5-214C-498A-78F5C422E2B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hield with yellow text&#10;&#10;Description automatically generated">
            <a:extLst>
              <a:ext uri="{FF2B5EF4-FFF2-40B4-BE49-F238E27FC236}">
                <a16:creationId xmlns:a16="http://schemas.microsoft.com/office/drawing/2014/main" id="{2D373D06-D6A5-D59E-165A-9E17B4D48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" y="5165"/>
            <a:ext cx="9143999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5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3E39-1475-1527-30E9-79316D70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91B3C-F21A-B0BC-26BD-AA82C0786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21367-1124-8CBE-F0BB-D85BC43FFD5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black shirt and khaki pants&#10;&#10;Description automatically generated">
            <a:extLst>
              <a:ext uri="{FF2B5EF4-FFF2-40B4-BE49-F238E27FC236}">
                <a16:creationId xmlns:a16="http://schemas.microsoft.com/office/drawing/2014/main" id="{05C4AF4B-7E12-8A3F-E4B3-FB839DF98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1720"/>
            <a:ext cx="9137113" cy="51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9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3DC2-4B30-0D99-870E-733D1322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09DF0-7332-5473-2994-3A8475A77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B777E-BB56-474D-EDBF-C4A71E2976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purple background&#10;&#10;Description automatically generated">
            <a:extLst>
              <a:ext uri="{FF2B5EF4-FFF2-40B4-BE49-F238E27FC236}">
                <a16:creationId xmlns:a16="http://schemas.microsoft.com/office/drawing/2014/main" id="{1BFF6C63-91A5-BB35-2D9E-494F92438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" y="-1720"/>
            <a:ext cx="9137114" cy="51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555D-D8D5-856C-AD73-9C36F7CF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4D6B1-4662-511C-CCE6-8C7A1FE68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0EDF8-84B0-7F26-706E-CEFC55A2DDA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essage&#10;&#10;Description automatically generated">
            <a:extLst>
              <a:ext uri="{FF2B5EF4-FFF2-40B4-BE49-F238E27FC236}">
                <a16:creationId xmlns:a16="http://schemas.microsoft.com/office/drawing/2014/main" id="{B56061A6-C0FE-1054-EAD1-DDB7065D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20"/>
            <a:ext cx="9137114" cy="514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6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1536-FEB3-5D9F-ABAC-92A4A5D5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3317B-B824-6D52-8AC7-15C6893B3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hield with a cross and a symbol&#10;&#10;Description automatically generated">
            <a:extLst>
              <a:ext uri="{FF2B5EF4-FFF2-40B4-BE49-F238E27FC236}">
                <a16:creationId xmlns:a16="http://schemas.microsoft.com/office/drawing/2014/main" id="{BCF39A9C-DC10-3B08-230F-7B004671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151422" cy="51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20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2B93-8C77-EF74-E9D8-0699AA2C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F7413-4D42-771B-44C7-42FBBDCBB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3D21A-5FF6-156C-062F-C41C228F24D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text on a green background&#10;&#10;Description automatically generated">
            <a:extLst>
              <a:ext uri="{FF2B5EF4-FFF2-40B4-BE49-F238E27FC236}">
                <a16:creationId xmlns:a16="http://schemas.microsoft.com/office/drawing/2014/main" id="{FEF8015A-BEE4-6017-F955-09F38E44F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" y="-8604"/>
            <a:ext cx="9157770" cy="51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53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30F4-6121-31F9-6928-B4174253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F15B6-0320-7BF4-0387-A398F4AE5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9D87-4459-D992-6AC4-D79FF3B9A2E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hield with yellow text&#10;&#10;Description automatically generated">
            <a:extLst>
              <a:ext uri="{FF2B5EF4-FFF2-40B4-BE49-F238E27FC236}">
                <a16:creationId xmlns:a16="http://schemas.microsoft.com/office/drawing/2014/main" id="{44200B54-52C7-4662-0AD0-0603ED741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226626" cy="51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8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28EA-595E-D6FF-E7BB-B3A0C261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334D6-60C6-DE52-5AD7-D08C2AC6D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F6133-673C-9F58-9862-701BA73A153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different poses&#10;&#10;Description automatically generated">
            <a:extLst>
              <a:ext uri="{FF2B5EF4-FFF2-40B4-BE49-F238E27FC236}">
                <a16:creationId xmlns:a16="http://schemas.microsoft.com/office/drawing/2014/main" id="{79B0E19D-FAAD-AED1-CFBF-3854EA624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7114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8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AE9F-6ACA-E555-F8A0-5502EA77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CDF6C-4DEA-4E66-7466-0A4591331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C3600-9B07-77CA-1DB6-0F34CC26BEE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warning&#10;&#10;Description automatically generated">
            <a:extLst>
              <a:ext uri="{FF2B5EF4-FFF2-40B4-BE49-F238E27FC236}">
                <a16:creationId xmlns:a16="http://schemas.microsoft.com/office/drawing/2014/main" id="{5BE900C3-F399-EBB9-BDA5-7B957655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212855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88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BD704-9C5F-C978-4BC9-16FB44B6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F32D2-0060-71DE-4A81-D83B90791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B443B-C11D-DF48-F343-5DB07EA0012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shield with yellow text&#10;&#10;Description automatically generated">
            <a:extLst>
              <a:ext uri="{FF2B5EF4-FFF2-40B4-BE49-F238E27FC236}">
                <a16:creationId xmlns:a16="http://schemas.microsoft.com/office/drawing/2014/main" id="{9D958636-3215-0B5B-CA6D-6BAEF3CA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7114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45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8F76-1519-354F-EDC7-CC4AA125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BE444-C1CD-2E0E-3A29-7CF4C5288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F5E90-5BA3-801F-EBA0-1436E12F43A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black shirt and khaki pants&#10;&#10;Description automatically generated">
            <a:extLst>
              <a:ext uri="{FF2B5EF4-FFF2-40B4-BE49-F238E27FC236}">
                <a16:creationId xmlns:a16="http://schemas.microsoft.com/office/drawing/2014/main" id="{895F9E60-FAFC-262A-60E5-059C8550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30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F3B5-3661-0149-4003-173F2613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07034-D079-B8E6-CB01-1A4E0A585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BFBF4-ACE7-847A-14D4-922D3D9803F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reen card with black text&#10;&#10;Description automatically generated">
            <a:extLst>
              <a:ext uri="{FF2B5EF4-FFF2-40B4-BE49-F238E27FC236}">
                <a16:creationId xmlns:a16="http://schemas.microsoft.com/office/drawing/2014/main" id="{2CE3D93A-7AF7-FD6D-09EC-C0BF0695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75FB-9981-3556-9078-B4F2E96A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B0233-B0A8-99C3-6B88-5A7364F43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70CEE-BEA7-3969-28A0-226427E2E8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shield with yellow text&#10;&#10;Description automatically generated">
            <a:extLst>
              <a:ext uri="{FF2B5EF4-FFF2-40B4-BE49-F238E27FC236}">
                <a16:creationId xmlns:a16="http://schemas.microsoft.com/office/drawing/2014/main" id="{9C34CC15-D157-DD10-A08F-66A251230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83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4EF8-8A11-C830-59E3-BE171F00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0EE16-850C-8B72-3EC1-84A66D7B5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9D378-2C2D-97EC-D323-2F6BED3240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black shirt&#10;&#10;Description automatically generated">
            <a:extLst>
              <a:ext uri="{FF2B5EF4-FFF2-40B4-BE49-F238E27FC236}">
                <a16:creationId xmlns:a16="http://schemas.microsoft.com/office/drawing/2014/main" id="{A72D90B3-F369-0737-6187-B39CAC25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43999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57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F75B-FA09-142B-B822-F4D18FF2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A5F92-D995-718E-E533-492536E4C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86BB8-211F-16ED-C274-5AC8B2F1E7F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lose-up of a warning&#10;&#10;Description automatically generated">
            <a:extLst>
              <a:ext uri="{FF2B5EF4-FFF2-40B4-BE49-F238E27FC236}">
                <a16:creationId xmlns:a16="http://schemas.microsoft.com/office/drawing/2014/main" id="{02B5897E-7B33-8ED8-FA8E-D46E179D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87CE-F203-27B5-97E0-44A3B832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5D06C-EC00-DF64-F6A1-E3C13DD5A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and black text on a purple background&#10;&#10;Description automatically generated">
            <a:extLst>
              <a:ext uri="{FF2B5EF4-FFF2-40B4-BE49-F238E27FC236}">
                <a16:creationId xmlns:a16="http://schemas.microsoft.com/office/drawing/2014/main" id="{C0C48B05-83A4-1E57-BF7E-4037B2D7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151422" cy="5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2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1A61-EB95-316E-5A56-E475487C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6AE07-8925-6E82-8B80-2A18D0D2A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953E8-0F5B-CA0F-451A-2D5F869C09B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hield with yellow text&#10;&#10;Description automatically generated">
            <a:extLst>
              <a:ext uri="{FF2B5EF4-FFF2-40B4-BE49-F238E27FC236}">
                <a16:creationId xmlns:a16="http://schemas.microsoft.com/office/drawing/2014/main" id="{1E9A9EAB-929B-CC81-D36F-548F0C77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21"/>
            <a:ext cx="9144000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90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D025-AC01-6AE6-9BBD-730BFC975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B799E-32E5-9099-046A-270CB5747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D71C1-95F3-A2CD-46C0-D78704061B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two people&amp;#39;s hands&#10;&#10;Description automatically generated">
            <a:extLst>
              <a:ext uri="{FF2B5EF4-FFF2-40B4-BE49-F238E27FC236}">
                <a16:creationId xmlns:a16="http://schemas.microsoft.com/office/drawing/2014/main" id="{2B2874DB-6165-972C-28C8-3B80E3D9B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43999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1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A547-1D3C-F52D-F58A-343AC47C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9D16D-322F-DDB2-4321-37E65DAE0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A512E-6671-677C-C8FB-D002C71DEEC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arning&#10;&#10;Description automatically generated">
            <a:extLst>
              <a:ext uri="{FF2B5EF4-FFF2-40B4-BE49-F238E27FC236}">
                <a16:creationId xmlns:a16="http://schemas.microsoft.com/office/drawing/2014/main" id="{86812FF9-6F50-CCC2-33FD-509F6237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5"/>
            <a:ext cx="9143999" cy="514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07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51AA-0088-8662-47D2-B391A82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33DA8-0B9D-CFB4-6182-3DE8721E2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37698-D9D8-D5D4-737A-B12D3F8D371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essage&#10;&#10;Description automatically generated">
            <a:extLst>
              <a:ext uri="{FF2B5EF4-FFF2-40B4-BE49-F238E27FC236}">
                <a16:creationId xmlns:a16="http://schemas.microsoft.com/office/drawing/2014/main" id="{302D432C-4A98-FB0D-8129-34E83603E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56" y="-84347"/>
            <a:ext cx="9281710" cy="522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1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10D6-B831-5873-86AE-B6B2D755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FFA58-4C06-9487-7998-28F43A66C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998E4-C603-8913-DAE8-20AFC1217D8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C14DFB35-2368-AAA7-2EFA-67AA285A7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77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3942-557E-3082-11EA-87C33A00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388C7-ED03-BC9F-FA57-B6F370FD9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886E1-43A8-1B85-5D50-92D40A4DE66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person shaking hands&#10;&#10;Description automatically generated">
            <a:extLst>
              <a:ext uri="{FF2B5EF4-FFF2-40B4-BE49-F238E27FC236}">
                <a16:creationId xmlns:a16="http://schemas.microsoft.com/office/drawing/2014/main" id="{703CA210-1323-94EB-ECAB-29403D4B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7114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86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2998D-44BA-B2B6-AE08-D2E33A58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E58B2-CA3E-F667-7125-27F1FC633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9076D-DB54-5F68-F6A3-EE47E298BCC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white and green text on a white background&#10;&#10;Description automatically generated">
            <a:extLst>
              <a:ext uri="{FF2B5EF4-FFF2-40B4-BE49-F238E27FC236}">
                <a16:creationId xmlns:a16="http://schemas.microsoft.com/office/drawing/2014/main" id="{C551ED01-B107-F6AF-338E-1CC018477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0228" cy="51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3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D3E58-83FA-1EAF-6917-59E16387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507E6-0028-2B35-A9D1-65EF8A012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5CD3C-9AA4-4FBB-6FD6-0C15AD3FD18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reen text on a white background&#10;&#10;Description automatically generated">
            <a:extLst>
              <a:ext uri="{FF2B5EF4-FFF2-40B4-BE49-F238E27FC236}">
                <a16:creationId xmlns:a16="http://schemas.microsoft.com/office/drawing/2014/main" id="{688B7194-6C82-B28D-E659-DC49CD9F7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89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71DF-E17B-2B50-7EB6-D21A520C6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C3D1A-5526-DC62-48C5-23357718F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5FB06-ADEF-B6B1-1094-4568047699E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79D4C303-3C02-2D79-4E38-1D0C9A83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19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23327-4D71-885A-1637-C6388221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E8437-C267-69D6-5703-7C0A59B17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C6AD4-5FEA-C16F-4783-900E65943D7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person in different poses&#10;&#10;Description automatically generated">
            <a:extLst>
              <a:ext uri="{FF2B5EF4-FFF2-40B4-BE49-F238E27FC236}">
                <a16:creationId xmlns:a16="http://schemas.microsoft.com/office/drawing/2014/main" id="{C983FA58-0192-867A-756A-05E95E04B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0228" cy="51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92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8DDC-5E77-CDF8-D9B3-962CFB4B4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29EC1-522E-1BEB-13A9-D881B9A79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lack text on a purple background&#10;&#10;Description automatically generated">
            <a:extLst>
              <a:ext uri="{FF2B5EF4-FFF2-40B4-BE49-F238E27FC236}">
                <a16:creationId xmlns:a16="http://schemas.microsoft.com/office/drawing/2014/main" id="{F83B4BB8-4502-B1C0-0492-3B2C2F14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151422" cy="51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9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9E2E-1BB9-2B90-AC99-6246EE9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9BD4C-3E2E-0FFA-3DDA-5E504D3F9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10A33-6406-5A3B-6747-47786EE5EBF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reen text on a white background&#10;&#10;Description automatically generated">
            <a:extLst>
              <a:ext uri="{FF2B5EF4-FFF2-40B4-BE49-F238E27FC236}">
                <a16:creationId xmlns:a16="http://schemas.microsoft.com/office/drawing/2014/main" id="{B89187D3-4253-5ABD-1141-355CC615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39" y="94677"/>
            <a:ext cx="8958090" cy="50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84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CA41-2198-ADF2-BBC7-0D429EF4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9C469-C51C-9CA4-AE29-4D63886EB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853B7-4EAB-F66B-6609-8CB17E5C792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essage&#10;&#10;Description automatically generated">
            <a:extLst>
              <a:ext uri="{FF2B5EF4-FFF2-40B4-BE49-F238E27FC236}">
                <a16:creationId xmlns:a16="http://schemas.microsoft.com/office/drawing/2014/main" id="{755938CD-4B9A-B2E5-F1C8-E4002E87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7114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77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B028-9EBE-A780-6368-D626CC53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86412-AE56-864C-1924-D1BF78676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80533-0177-1D45-44EA-755B2B2149F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hield with yellow text&#10;&#10;Description automatically generated">
            <a:extLst>
              <a:ext uri="{FF2B5EF4-FFF2-40B4-BE49-F238E27FC236}">
                <a16:creationId xmlns:a16="http://schemas.microsoft.com/office/drawing/2014/main" id="{7CCBA518-D5B6-5B86-7112-D90E0960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151422" cy="51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41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F3E6-57E8-DCCF-3A33-0C28F49E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8D18-12FD-CCCC-F573-D2105CE5F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5C033-2904-DE33-AF41-B249745C68E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person holding another person&amp;#39;s hand&#10;&#10;Description automatically generated">
            <a:extLst>
              <a:ext uri="{FF2B5EF4-FFF2-40B4-BE49-F238E27FC236}">
                <a16:creationId xmlns:a16="http://schemas.microsoft.com/office/drawing/2014/main" id="{CCCB2BAB-7193-02CC-6F32-77488E8E4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43999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19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4335-1255-4D07-D543-BE857655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733CF-8D92-1159-8FAF-9D716EDEC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0C29D-F5CE-5AD4-7C49-12872755DAF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64207-5D72-23F9-71E0-F7787BA7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143999" cy="5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45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2C0E-FEC6-8D11-B87D-A48E1830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61EF-96FE-6C19-6F4A-6473E61B8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C89D3-8A35-BF1E-B455-9CB524D166A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and yellow shield with yellow text&#10;&#10;Description automatically generated">
            <a:extLst>
              <a:ext uri="{FF2B5EF4-FFF2-40B4-BE49-F238E27FC236}">
                <a16:creationId xmlns:a16="http://schemas.microsoft.com/office/drawing/2014/main" id="{05391853-0513-316D-0314-17CE83AA1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7114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863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0B4E-62C0-C607-4EFB-CD871AA0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9481F-96F9-B93A-F6F0-C45D5EC4D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D4E4A-6DE9-B770-4830-F92E1A6B934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person in different poses&#10;&#10;Description automatically generated">
            <a:extLst>
              <a:ext uri="{FF2B5EF4-FFF2-40B4-BE49-F238E27FC236}">
                <a16:creationId xmlns:a16="http://schemas.microsoft.com/office/drawing/2014/main" id="{FB966298-2220-6315-3337-3BE3E0444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5" y="-648"/>
            <a:ext cx="9212855" cy="51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5776-C385-9CEF-1C82-DAC8A560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85E20-3E11-4F02-F9CF-78F352C63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FAE4D-F7D8-07A1-CF73-C4D5359398F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reen text on a white background&#10;&#10;Description automatically generated">
            <a:extLst>
              <a:ext uri="{FF2B5EF4-FFF2-40B4-BE49-F238E27FC236}">
                <a16:creationId xmlns:a16="http://schemas.microsoft.com/office/drawing/2014/main" id="{42D590EB-CFBF-DBC6-5773-E18F78A2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05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DDCE5-9AFA-F762-9A7B-5E8028A5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D1619-32F9-C321-30C3-C96EFF8EC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BBC27-4969-E2B6-3538-E66969246CA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shield with yellow text&#10;&#10;Description automatically generated">
            <a:extLst>
              <a:ext uri="{FF2B5EF4-FFF2-40B4-BE49-F238E27FC236}">
                <a16:creationId xmlns:a16="http://schemas.microsoft.com/office/drawing/2014/main" id="{A348C536-239F-B04B-B26C-E631F8C17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39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093A-DF53-EA48-0C49-2C56B11C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67C78-B53B-6EBF-17A0-3C5BA24CA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E958A-4F2C-78BD-C8B6-E01463C0988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ollage of a person holding another person&#10;&#10;Description automatically generated">
            <a:extLst>
              <a:ext uri="{FF2B5EF4-FFF2-40B4-BE49-F238E27FC236}">
                <a16:creationId xmlns:a16="http://schemas.microsoft.com/office/drawing/2014/main" id="{4F376B90-4D52-E3C4-9C94-72D9347A5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4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2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5D10-FA55-A7E7-890E-B34F322A4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3E26A-9D11-86C5-372C-8EEB7AF97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shield with yellow text&#10;&#10;Description automatically generated">
            <a:extLst>
              <a:ext uri="{FF2B5EF4-FFF2-40B4-BE49-F238E27FC236}">
                <a16:creationId xmlns:a16="http://schemas.microsoft.com/office/drawing/2014/main" id="{ED2B2D42-3DF6-CF73-9496-E2183E171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5"/>
            <a:ext cx="9329551" cy="52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39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7760-6D4B-123B-918B-524AD6215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3E733-BADC-931C-1108-52DD9717D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7D447-80BD-DF49-0478-C60B2D86F59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reen text with black text&#10;&#10;Description automatically generated">
            <a:extLst>
              <a:ext uri="{FF2B5EF4-FFF2-40B4-BE49-F238E27FC236}">
                <a16:creationId xmlns:a16="http://schemas.microsoft.com/office/drawing/2014/main" id="{60127D5A-B7FA-409F-A6DA-3329EACBB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29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299BC-7BDE-7763-06B2-D49CB894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62F83-A299-ED60-EA2C-D1825CCEE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1DFA9-86A0-743B-BB4C-D0846F8ACF6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21244F39-D81F-A579-7E90-C1030A12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3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22DFA-8853-7282-3945-14D252D1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C6841-D446-D2F2-A2D3-26AD61175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867B0-4B21-6A1E-0B66-D4791EFEA68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different poses&#10;&#10;Description automatically generated">
            <a:extLst>
              <a:ext uri="{FF2B5EF4-FFF2-40B4-BE49-F238E27FC236}">
                <a16:creationId xmlns:a16="http://schemas.microsoft.com/office/drawing/2014/main" id="{A1BECD06-39C9-E8DF-BEE7-45ECB1ED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7114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442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C054-0628-2DC1-3E9A-397712B19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4C253-42A5-3708-91FF-453332A72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A190A-96DD-9D0C-6BA9-DD23840DD27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1288C474-13D4-1A88-E07F-BF77331ED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11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E6B4-858D-0CDC-B5F0-15F62E9C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630AF-D878-BD81-9A84-BE92A25C6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F5062-EC0D-41AE-D345-0C75A8E45BF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hield with yellow text&#10;&#10;Description automatically generated">
            <a:extLst>
              <a:ext uri="{FF2B5EF4-FFF2-40B4-BE49-F238E27FC236}">
                <a16:creationId xmlns:a16="http://schemas.microsoft.com/office/drawing/2014/main" id="{161785E2-7873-E656-3336-1FD80E5B3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212855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870D4-5933-7FE6-F590-44EE9526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2B7C9-AC11-EB4E-3F8D-CE1553726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870A7-0E0A-CA03-6B03-F4368E6E306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nother person&#10;&#10;Description automatically generated">
            <a:extLst>
              <a:ext uri="{FF2B5EF4-FFF2-40B4-BE49-F238E27FC236}">
                <a16:creationId xmlns:a16="http://schemas.microsoft.com/office/drawing/2014/main" id="{E0BEBAEC-D11E-1B59-6750-D39DEB073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269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8E84-9C33-0B80-55A9-3AF5B5E8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A3C30-8A14-8758-1664-C8917F1FA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0ECAF-10D2-809A-1036-F931F00532D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397A87F-9304-EE9A-4141-EA1F93E18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43999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17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8684-BED8-6162-E345-B6124A25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E4257-E75C-5BBD-63D3-E8186CDC6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9D0A8-94CB-719B-FF98-456ADEFDB56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with yellow text&#10;&#10;Description automatically generated">
            <a:extLst>
              <a:ext uri="{FF2B5EF4-FFF2-40B4-BE49-F238E27FC236}">
                <a16:creationId xmlns:a16="http://schemas.microsoft.com/office/drawing/2014/main" id="{17585B64-75C9-7051-24CE-C670EB6A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0228" cy="51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1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F519-8E44-AC67-B260-6B872296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DF159-B26E-46AD-3B5F-2E882E1DB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187BD-3158-115A-D863-CCAD3F35967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person holding his hands&#10;&#10;Description automatically generated">
            <a:extLst>
              <a:ext uri="{FF2B5EF4-FFF2-40B4-BE49-F238E27FC236}">
                <a16:creationId xmlns:a16="http://schemas.microsoft.com/office/drawing/2014/main" id="{FD902422-429E-AEAB-1D12-12B88DAEC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43999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6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8514-97A4-A048-C79E-68297B0F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CAB6-7A48-DC84-EA44-497AF77EE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541FE-8863-29F1-2944-A8B32761063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atch release message&#10;&#10;Description automatically generated">
            <a:extLst>
              <a:ext uri="{FF2B5EF4-FFF2-40B4-BE49-F238E27FC236}">
                <a16:creationId xmlns:a16="http://schemas.microsoft.com/office/drawing/2014/main" id="{F61AA8DE-FD02-33E9-C1FF-C055EC9E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84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7808-5ED3-59F5-31E2-193492EB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73643-B5C3-275B-2DDB-EEAAB5A3C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CC074254-1DD9-B701-4F92-84DCD1C40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218220" cy="51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58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8514-97A4-A048-C79E-68297B0F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CAB6-7A48-DC84-EA44-497AF77EE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541FE-8863-29F1-2944-A8B32761063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sign&#10;&#10;Description automatically generated">
            <a:extLst>
              <a:ext uri="{FF2B5EF4-FFF2-40B4-BE49-F238E27FC236}">
                <a16:creationId xmlns:a16="http://schemas.microsoft.com/office/drawing/2014/main" id="{29DC281D-1C58-B01F-0C81-61B04E36D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226626" cy="51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877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8514-97A4-A048-C79E-68297B0F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CAB6-7A48-DC84-EA44-497AF77EE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541FE-8863-29F1-2944-A8B32761063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person holding a person&amp;#39;s neck&#10;&#10;Description automatically generated">
            <a:extLst>
              <a:ext uri="{FF2B5EF4-FFF2-40B4-BE49-F238E27FC236}">
                <a16:creationId xmlns:a16="http://schemas.microsoft.com/office/drawing/2014/main" id="{2FCAC49A-0F7C-CB5B-77EB-179A435F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37114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9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8514-97A4-A048-C79E-68297B0F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CAB6-7A48-DC84-EA44-497AF77EE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541FE-8863-29F1-2944-A8B32761063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green background&#10;&#10;Description automatically generated">
            <a:extLst>
              <a:ext uri="{FF2B5EF4-FFF2-40B4-BE49-F238E27FC236}">
                <a16:creationId xmlns:a16="http://schemas.microsoft.com/office/drawing/2014/main" id="{5BCBD2EF-A577-5C0B-88D3-372AEAF5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" y="-1721"/>
            <a:ext cx="9137114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859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ED9D-8428-93A6-8949-7545D28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94ED8-0C63-EECF-07AD-C75750C1A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30B86-847F-69A9-D36B-25203DAA7AC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essage&#10;&#10;Description automatically generated">
            <a:extLst>
              <a:ext uri="{FF2B5EF4-FFF2-40B4-BE49-F238E27FC236}">
                <a16:creationId xmlns:a16="http://schemas.microsoft.com/office/drawing/2014/main" id="{FB83200A-9C61-E54B-0989-472D2C83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1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8A80F-BFD3-5355-3022-84D32C07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25015-23AB-5A3F-6FE7-10301A2C0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E293-60CA-4A8A-143D-797D77D9A63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12A98A2F-ED75-ED74-D154-D6E3ECE7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54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E777-2883-9849-17C5-A5C977CD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7CF9E-BAB9-5555-32D7-A265E0EBD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7E14E-72E1-FC0F-8DB0-5DBA66D75B0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person holding another person&#10;&#10;Description automatically generated">
            <a:extLst>
              <a:ext uri="{FF2B5EF4-FFF2-40B4-BE49-F238E27FC236}">
                <a16:creationId xmlns:a16="http://schemas.microsoft.com/office/drawing/2014/main" id="{4BCCBD90-A5CF-6C0E-2A63-570EBB068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267939" cy="52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99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432A-4F9C-6A4E-CB44-206D46FE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20662-D2F5-5C75-57AB-A8B5CCAF0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46C53-6B7E-080E-880D-FF9A93B27E3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with yellow text&#10;&#10;Description automatically generated">
            <a:extLst>
              <a:ext uri="{FF2B5EF4-FFF2-40B4-BE49-F238E27FC236}">
                <a16:creationId xmlns:a16="http://schemas.microsoft.com/office/drawing/2014/main" id="{62B6FCF4-E309-3945-FCC5-084289C4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835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69DB8-E72B-FDFD-84A7-F4C144BC6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A8331-8F9D-04ED-4D88-182A9B1E7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E7461-F22C-885E-704D-A6B111A10CA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person pulling another person&#10;&#10;Description automatically generated">
            <a:extLst>
              <a:ext uri="{FF2B5EF4-FFF2-40B4-BE49-F238E27FC236}">
                <a16:creationId xmlns:a16="http://schemas.microsoft.com/office/drawing/2014/main" id="{4A40D8FD-1E41-02A0-86CE-0633FE819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2"/>
            <a:ext cx="9137114" cy="51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78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8514-97A4-A048-C79E-68297B0F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CAB6-7A48-DC84-EA44-497AF77EE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541FE-8863-29F1-2944-A8B32761063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warning&#10;&#10;Description automatically generated">
            <a:extLst>
              <a:ext uri="{FF2B5EF4-FFF2-40B4-BE49-F238E27FC236}">
                <a16:creationId xmlns:a16="http://schemas.microsoft.com/office/drawing/2014/main" id="{F533D03B-E820-F6B8-E23C-3B192B41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0885" cy="51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830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3EA09-FF9A-DC91-8B2C-E44D25BB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4096D-5A03-1B67-E349-3DF7DEEA4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98651-20EB-27A5-03E2-1A39995EFE1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18778C10-43C4-77D9-0AD8-3BD69B41A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158844" cy="51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05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5DD8-EC6C-20F5-485C-454E62E6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CED8F-FFD8-AC3C-0B2B-DB7D90498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A5025BC4-3572-0EB5-7902-3C94938C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247909" cy="52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082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2E8C-D0A5-30EA-449F-6D241DAB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6EC83-7D0D-5155-4268-95E4CFBB6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DE9A5-08E8-F96D-40F5-158B9BB4BA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diagram&#10;&#10;Description automatically generated">
            <a:extLst>
              <a:ext uri="{FF2B5EF4-FFF2-40B4-BE49-F238E27FC236}">
                <a16:creationId xmlns:a16="http://schemas.microsoft.com/office/drawing/2014/main" id="{512C6F0C-BEF8-DD78-9E26-AEC6BB23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143999" cy="5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97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A6FB-A382-5EAD-78F6-327AA8D8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726D8-52DF-5DCF-50BE-4BC3D2126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25843-C11F-1ECF-35BB-495EE81A48B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warning&#10;&#10;Description automatically generated">
            <a:extLst>
              <a:ext uri="{FF2B5EF4-FFF2-40B4-BE49-F238E27FC236}">
                <a16:creationId xmlns:a16="http://schemas.microsoft.com/office/drawing/2014/main" id="{0E5FBDD1-D21F-04E2-9BC7-AF4D35FFB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270175" cy="52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5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hield with yellow text&#10;&#10;Description automatically generated">
            <a:extLst>
              <a:ext uri="{FF2B5EF4-FFF2-40B4-BE49-F238E27FC236}">
                <a16:creationId xmlns:a16="http://schemas.microsoft.com/office/drawing/2014/main" id="{7EACF1FD-5EF8-5947-7BE5-CD9E1E5A2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5"/>
            <a:ext cx="9158844" cy="51472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2762-C70B-3541-FC5A-C3937555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05A59-D72B-D357-B696-F45BFDBEF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text on a purple background&#10;&#10;Description automatically generated">
            <a:extLst>
              <a:ext uri="{FF2B5EF4-FFF2-40B4-BE49-F238E27FC236}">
                <a16:creationId xmlns:a16="http://schemas.microsoft.com/office/drawing/2014/main" id="{7F24759B-E6BD-FA8D-9964-A16AEC754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"/>
            <a:ext cx="9069779" cy="51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F6FD-8AFF-C53C-CC1B-18035644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807C0-ED10-63F4-DE39-A615C0EB8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04C0FC21-4E5A-2064-D28B-A835161C5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1"/>
            <a:ext cx="9157771" cy="5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81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58E938FB61B47911276D1C3F88C64" ma:contentTypeVersion="8" ma:contentTypeDescription="Create a new document." ma:contentTypeScope="" ma:versionID="3bf612ae9ff8eb2c14132a899e50288b">
  <xsd:schema xmlns:xsd="http://www.w3.org/2001/XMLSchema" xmlns:xs="http://www.w3.org/2001/XMLSchema" xmlns:p="http://schemas.microsoft.com/office/2006/metadata/properties" xmlns:ns2="3fbfcc57-4f40-4c16-9031-3f8609e650d1" targetNamespace="http://schemas.microsoft.com/office/2006/metadata/properties" ma:root="true" ma:fieldsID="6c87bf9c62b22b791917938eaf0dd8a2" ns2:_="">
    <xsd:import namespace="3fbfcc57-4f40-4c16-9031-3f8609e650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fcc57-4f40-4c16-9031-3f8609e650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E04A56-1734-4723-80A8-79E1F1EACA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0D809C8-C8D7-48BA-B3E7-47C66F8E8D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10A428-22E1-4D92-94A8-FA32E4ECF4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fcc57-4f40-4c16-9031-3f8609e650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72</Slides>
  <Notes>1</Notes>
  <HiddenSlides>3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MAB Instructor Edition </dc:title>
  <cp:revision>348</cp:revision>
  <dcterms:modified xsi:type="dcterms:W3CDTF">2024-07-31T05:39:29Z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0x010100F2158E938FB61B47911276D1C3F88C64</vt:lpwstr>
  </property>
</Properties>
</file>