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61" r:id="rId2"/>
  </p:sldMasterIdLst>
  <p:sldIdLst>
    <p:sldId id="264" r:id="rId3"/>
    <p:sldId id="270" r:id="rId4"/>
    <p:sldId id="268" r:id="rId5"/>
    <p:sldId id="269" r:id="rId6"/>
    <p:sldId id="267" r:id="rId7"/>
    <p:sldId id="266" r:id="rId8"/>
    <p:sldId id="265" r:id="rId9"/>
    <p:sldId id="278" r:id="rId10"/>
    <p:sldId id="272" r:id="rId11"/>
    <p:sldId id="281" r:id="rId12"/>
    <p:sldId id="280" r:id="rId13"/>
    <p:sldId id="27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34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243368-E9B1-88FF-567C-4CBA8D3CCD1A}" v="58" dt="2024-05-29T23:22:47.906"/>
    <p1510:client id="{32FD868E-5D24-D8F5-EAC1-2D0C13F84036}" v="424" dt="2024-05-30T01:44:35.681"/>
    <p1510:client id="{7DF287C4-7A98-4FDC-9DB0-6CCBFE1FC967}" v="161" dt="2024-05-30T01:59:52.067"/>
    <p1510:client id="{830113FB-FA5A-7CA2-74C2-282945D7BCC7}" v="14" dt="2024-05-29T23:04:58.9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77" y="35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F68666B-80B7-5FA5-FC9F-2F928A26B010}"/>
              </a:ext>
            </a:extLst>
          </p:cNvPr>
          <p:cNvSpPr/>
          <p:nvPr userDrawn="1"/>
        </p:nvSpPr>
        <p:spPr>
          <a:xfrm>
            <a:off x="6096000" y="0"/>
            <a:ext cx="3657600" cy="6858000"/>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C9E92B-FE67-1F3D-DCA0-195195A4AB6A}"/>
              </a:ext>
            </a:extLst>
          </p:cNvPr>
          <p:cNvSpPr>
            <a:spLocks noGrp="1"/>
          </p:cNvSpPr>
          <p:nvPr>
            <p:ph type="title"/>
          </p:nvPr>
        </p:nvSpPr>
        <p:spPr>
          <a:xfrm>
            <a:off x="914400" y="2404343"/>
            <a:ext cx="5181600" cy="1325563"/>
          </a:xfrm>
        </p:spPr>
        <p:txBody>
          <a:bodyPr>
            <a:noAutofit/>
          </a:bodyPr>
          <a:lstStyle>
            <a:lvl1pPr>
              <a:defRPr sz="4800">
                <a:latin typeface="Poppins" pitchFamily="2" charset="77"/>
                <a:cs typeface="Poppins" pitchFamily="2" charset="77"/>
              </a:defRPr>
            </a:lvl1pPr>
          </a:lstStyle>
          <a:p>
            <a:r>
              <a:rPr lang="en-US"/>
              <a:t>Click to edit Master title style</a:t>
            </a:r>
          </a:p>
        </p:txBody>
      </p:sp>
      <p:sp>
        <p:nvSpPr>
          <p:cNvPr id="9" name="Picture Placeholder 8">
            <a:extLst>
              <a:ext uri="{FF2B5EF4-FFF2-40B4-BE49-F238E27FC236}">
                <a16:creationId xmlns:a16="http://schemas.microsoft.com/office/drawing/2014/main" id="{BA87BAAC-9384-2363-2089-821720F16DD3}"/>
              </a:ext>
            </a:extLst>
          </p:cNvPr>
          <p:cNvSpPr>
            <a:spLocks noGrp="1"/>
          </p:cNvSpPr>
          <p:nvPr>
            <p:ph type="pic" sz="quarter" idx="13"/>
          </p:nvPr>
        </p:nvSpPr>
        <p:spPr>
          <a:xfrm>
            <a:off x="7239000" y="1485900"/>
            <a:ext cx="3657600" cy="4457700"/>
          </a:xfrm>
        </p:spPr>
        <p:txBody>
          <a:bodyPr/>
          <a:lstStyle/>
          <a:p>
            <a:endParaRPr lang="en-US"/>
          </a:p>
        </p:txBody>
      </p:sp>
      <p:cxnSp>
        <p:nvCxnSpPr>
          <p:cNvPr id="11" name="Straight Connector 10">
            <a:extLst>
              <a:ext uri="{FF2B5EF4-FFF2-40B4-BE49-F238E27FC236}">
                <a16:creationId xmlns:a16="http://schemas.microsoft.com/office/drawing/2014/main" id="{0CA0C2D1-06AD-3620-044D-2EAE71AC87AC}"/>
              </a:ext>
            </a:extLst>
          </p:cNvPr>
          <p:cNvCxnSpPr/>
          <p:nvPr userDrawn="1"/>
        </p:nvCxnSpPr>
        <p:spPr>
          <a:xfrm>
            <a:off x="1638300" y="571500"/>
            <a:ext cx="4267200" cy="0"/>
          </a:xfrm>
          <a:prstGeom prst="line">
            <a:avLst/>
          </a:prstGeom>
          <a:ln>
            <a:solidFill>
              <a:schemeClr val="tx1">
                <a:lumMod val="85000"/>
                <a:lumOff val="15000"/>
              </a:schemeClr>
            </a:solidFill>
          </a:ln>
        </p:spPr>
        <p:style>
          <a:lnRef idx="1">
            <a:schemeClr val="dk1"/>
          </a:lnRef>
          <a:fillRef idx="0">
            <a:schemeClr val="dk1"/>
          </a:fillRef>
          <a:effectRef idx="0">
            <a:schemeClr val="dk1"/>
          </a:effectRef>
          <a:fontRef idx="minor">
            <a:schemeClr val="tx1"/>
          </a:fontRef>
        </p:style>
      </p:cxnSp>
      <p:cxnSp>
        <p:nvCxnSpPr>
          <p:cNvPr id="13" name="Straight Connector 12">
            <a:extLst>
              <a:ext uri="{FF2B5EF4-FFF2-40B4-BE49-F238E27FC236}">
                <a16:creationId xmlns:a16="http://schemas.microsoft.com/office/drawing/2014/main" id="{60C99D5D-5452-4897-02A9-A1B32F0BE968}"/>
              </a:ext>
            </a:extLst>
          </p:cNvPr>
          <p:cNvCxnSpPr/>
          <p:nvPr userDrawn="1"/>
        </p:nvCxnSpPr>
        <p:spPr>
          <a:xfrm>
            <a:off x="10096500" y="571500"/>
            <a:ext cx="1259359" cy="0"/>
          </a:xfrm>
          <a:prstGeom prst="line">
            <a:avLst/>
          </a:prstGeom>
          <a:ln>
            <a:solidFill>
              <a:schemeClr val="tx1">
                <a:lumMod val="85000"/>
                <a:lumOff val="15000"/>
              </a:schemeClr>
            </a:solidFill>
          </a:ln>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3FB318F3-41C4-0F1C-1CBD-D5A32280E575}"/>
              </a:ext>
            </a:extLst>
          </p:cNvPr>
          <p:cNvCxnSpPr>
            <a:cxnSpLocks/>
          </p:cNvCxnSpPr>
          <p:nvPr userDrawn="1"/>
        </p:nvCxnSpPr>
        <p:spPr>
          <a:xfrm>
            <a:off x="914400" y="571500"/>
            <a:ext cx="304800" cy="0"/>
          </a:xfrm>
          <a:prstGeom prst="line">
            <a:avLst/>
          </a:prstGeom>
          <a:ln w="19050">
            <a:solidFill>
              <a:schemeClr val="tx1">
                <a:lumMod val="85000"/>
                <a:lumOff val="15000"/>
              </a:schemeClr>
            </a:solidFill>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0C43CC35-4750-6912-E49F-E917DF9AB637}"/>
              </a:ext>
            </a:extLst>
          </p:cNvPr>
          <p:cNvCxnSpPr>
            <a:cxnSpLocks/>
          </p:cNvCxnSpPr>
          <p:nvPr userDrawn="1"/>
        </p:nvCxnSpPr>
        <p:spPr>
          <a:xfrm>
            <a:off x="914400" y="658586"/>
            <a:ext cx="304800" cy="0"/>
          </a:xfrm>
          <a:prstGeom prst="line">
            <a:avLst/>
          </a:prstGeom>
          <a:ln w="19050">
            <a:solidFill>
              <a:schemeClr val="tx1">
                <a:lumMod val="85000"/>
                <a:lumOff val="15000"/>
              </a:schemeClr>
            </a:solidFill>
          </a:ln>
        </p:spPr>
        <p:style>
          <a:lnRef idx="1">
            <a:schemeClr val="dk1"/>
          </a:lnRef>
          <a:fillRef idx="0">
            <a:schemeClr val="dk1"/>
          </a:fillRef>
          <a:effectRef idx="0">
            <a:schemeClr val="dk1"/>
          </a:effectRef>
          <a:fontRef idx="minor">
            <a:schemeClr val="tx1"/>
          </a:fontRef>
        </p:style>
      </p:cxnSp>
      <p:sp>
        <p:nvSpPr>
          <p:cNvPr id="17" name="Text Placeholder 16">
            <a:extLst>
              <a:ext uri="{FF2B5EF4-FFF2-40B4-BE49-F238E27FC236}">
                <a16:creationId xmlns:a16="http://schemas.microsoft.com/office/drawing/2014/main" id="{003331A5-D35A-E699-E3EA-6035EB0DCD16}"/>
              </a:ext>
            </a:extLst>
          </p:cNvPr>
          <p:cNvSpPr>
            <a:spLocks noGrp="1"/>
          </p:cNvSpPr>
          <p:nvPr>
            <p:ph type="body" sz="quarter" idx="14"/>
          </p:nvPr>
        </p:nvSpPr>
        <p:spPr>
          <a:xfrm>
            <a:off x="1066800" y="5185232"/>
            <a:ext cx="2971800" cy="365126"/>
          </a:xfrm>
        </p:spPr>
        <p:txBody>
          <a:bodyPr>
            <a:normAutofit/>
          </a:bodyPr>
          <a:lstStyle>
            <a:lvl1pPr marL="0" indent="0">
              <a:buNone/>
              <a:defRPr sz="1800">
                <a:solidFill>
                  <a:schemeClr val="tx1">
                    <a:lumMod val="50000"/>
                    <a:lumOff val="50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a:t>
            </a:r>
          </a:p>
        </p:txBody>
      </p:sp>
      <p:sp>
        <p:nvSpPr>
          <p:cNvPr id="18" name="Text Placeholder 16">
            <a:extLst>
              <a:ext uri="{FF2B5EF4-FFF2-40B4-BE49-F238E27FC236}">
                <a16:creationId xmlns:a16="http://schemas.microsoft.com/office/drawing/2014/main" id="{442CA476-8654-0542-5C0B-4F439516AF31}"/>
              </a:ext>
            </a:extLst>
          </p:cNvPr>
          <p:cNvSpPr>
            <a:spLocks noGrp="1"/>
          </p:cNvSpPr>
          <p:nvPr>
            <p:ph type="body" sz="quarter" idx="15"/>
          </p:nvPr>
        </p:nvSpPr>
        <p:spPr>
          <a:xfrm>
            <a:off x="1066800" y="5588228"/>
            <a:ext cx="2971800" cy="365126"/>
          </a:xfrm>
        </p:spPr>
        <p:txBody>
          <a:bodyPr>
            <a:noAutofit/>
          </a:bodyPr>
          <a:lstStyle>
            <a:lvl1pPr marL="0" indent="0">
              <a:buNone/>
              <a:defRPr sz="2000">
                <a:solidFill>
                  <a:schemeClr val="tx1">
                    <a:lumMod val="85000"/>
                    <a:lumOff val="1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a:t>
            </a:r>
          </a:p>
        </p:txBody>
      </p:sp>
    </p:spTree>
    <p:extLst>
      <p:ext uri="{BB962C8B-B14F-4D97-AF65-F5344CB8AC3E}">
        <p14:creationId xmlns:p14="http://schemas.microsoft.com/office/powerpoint/2010/main" val="4172760368"/>
      </p:ext>
    </p:extLst>
  </p:cSld>
  <p:clrMapOvr>
    <a:masterClrMapping/>
  </p:clrMapOvr>
  <p:extLst>
    <p:ext uri="{DCECCB84-F9BA-43D5-87BE-67443E8EF086}">
      <p15:sldGuideLst xmlns:p15="http://schemas.microsoft.com/office/powerpoint/2012/main">
        <p15:guide id="1" orient="horz" pos="936">
          <p15:clr>
            <a:srgbClr val="FBAE40"/>
          </p15:clr>
        </p15:guide>
        <p15:guide id="2" pos="576">
          <p15:clr>
            <a:srgbClr val="FBAE40"/>
          </p15:clr>
        </p15:guide>
        <p15:guide id="3" orient="horz" pos="3744">
          <p15:clr>
            <a:srgbClr val="FBAE40"/>
          </p15:clr>
        </p15:guide>
        <p15:guide id="4" pos="6864">
          <p15:clr>
            <a:srgbClr val="FBAE40"/>
          </p15:clr>
        </p15:guide>
        <p15:guide id="5" pos="4560">
          <p15:clr>
            <a:srgbClr val="FBAE40"/>
          </p15:clr>
        </p15:guide>
        <p15:guide id="6" orient="horz" pos="1512">
          <p15:clr>
            <a:srgbClr val="FBAE40"/>
          </p15:clr>
        </p15:guide>
        <p15:guide id="7" orient="horz" pos="360">
          <p15:clr>
            <a:srgbClr val="FBAE40"/>
          </p15:clr>
        </p15:guide>
        <p15:guide id="8" pos="672">
          <p15:clr>
            <a:srgbClr val="FBAE40"/>
          </p15:clr>
        </p15:guide>
        <p15:guide id="9" pos="3720">
          <p15:clr>
            <a:srgbClr val="FBAE40"/>
          </p15:clr>
        </p15:guide>
        <p15:guide id="10" pos="6360">
          <p15:clr>
            <a:srgbClr val="FBAE40"/>
          </p15:clr>
        </p15:guide>
        <p15:guide id="11" pos="715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6B735EAF-8052-DDCD-6CEC-D825479BEFD3}"/>
              </a:ext>
            </a:extLst>
          </p:cNvPr>
          <p:cNvSpPr/>
          <p:nvPr userDrawn="1"/>
        </p:nvSpPr>
        <p:spPr>
          <a:xfrm>
            <a:off x="6096000" y="0"/>
            <a:ext cx="3657600" cy="6858000"/>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C9E92B-FE67-1F3D-DCA0-195195A4AB6A}"/>
              </a:ext>
            </a:extLst>
          </p:cNvPr>
          <p:cNvSpPr>
            <a:spLocks noGrp="1"/>
          </p:cNvSpPr>
          <p:nvPr>
            <p:ph type="title"/>
          </p:nvPr>
        </p:nvSpPr>
        <p:spPr>
          <a:xfrm>
            <a:off x="4499428" y="796698"/>
            <a:ext cx="6854371" cy="1325563"/>
          </a:xfrm>
        </p:spPr>
        <p:txBody>
          <a:bodyPr anchor="t">
            <a:noAutofit/>
          </a:bodyPr>
          <a:lstStyle>
            <a:lvl1pPr>
              <a:defRPr sz="4800">
                <a:latin typeface="Poppins" pitchFamily="2" charset="77"/>
                <a:cs typeface="Poppins" pitchFamily="2" charset="77"/>
              </a:defRPr>
            </a:lvl1pPr>
          </a:lstStyle>
          <a:p>
            <a:r>
              <a:rPr lang="en-US"/>
              <a:t>Click to edit Master title style</a:t>
            </a:r>
          </a:p>
        </p:txBody>
      </p:sp>
      <p:cxnSp>
        <p:nvCxnSpPr>
          <p:cNvPr id="10" name="Straight Connector 9">
            <a:extLst>
              <a:ext uri="{FF2B5EF4-FFF2-40B4-BE49-F238E27FC236}">
                <a16:creationId xmlns:a16="http://schemas.microsoft.com/office/drawing/2014/main" id="{3FB318F3-41C4-0F1C-1CBD-D5A32280E575}"/>
              </a:ext>
            </a:extLst>
          </p:cNvPr>
          <p:cNvCxnSpPr>
            <a:cxnSpLocks/>
          </p:cNvCxnSpPr>
          <p:nvPr userDrawn="1"/>
        </p:nvCxnSpPr>
        <p:spPr>
          <a:xfrm>
            <a:off x="11353800" y="566057"/>
            <a:ext cx="304800" cy="0"/>
          </a:xfrm>
          <a:prstGeom prst="line">
            <a:avLst/>
          </a:prstGeom>
          <a:ln w="19050">
            <a:solidFill>
              <a:schemeClr val="tx1">
                <a:lumMod val="85000"/>
                <a:lumOff val="15000"/>
              </a:schemeClr>
            </a:solidFill>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0C43CC35-4750-6912-E49F-E917DF9AB637}"/>
              </a:ext>
            </a:extLst>
          </p:cNvPr>
          <p:cNvCxnSpPr>
            <a:cxnSpLocks/>
          </p:cNvCxnSpPr>
          <p:nvPr userDrawn="1"/>
        </p:nvCxnSpPr>
        <p:spPr>
          <a:xfrm>
            <a:off x="11353800" y="653143"/>
            <a:ext cx="304800" cy="0"/>
          </a:xfrm>
          <a:prstGeom prst="line">
            <a:avLst/>
          </a:prstGeom>
          <a:ln w="19050">
            <a:solidFill>
              <a:schemeClr val="tx1">
                <a:lumMod val="85000"/>
                <a:lumOff val="15000"/>
              </a:schemeClr>
            </a:solidFill>
          </a:ln>
        </p:spPr>
        <p:style>
          <a:lnRef idx="1">
            <a:schemeClr val="dk1"/>
          </a:lnRef>
          <a:fillRef idx="0">
            <a:schemeClr val="dk1"/>
          </a:fillRef>
          <a:effectRef idx="0">
            <a:schemeClr val="dk1"/>
          </a:effectRef>
          <a:fontRef idx="minor">
            <a:schemeClr val="tx1"/>
          </a:fontRef>
        </p:style>
      </p:cxnSp>
      <p:sp>
        <p:nvSpPr>
          <p:cNvPr id="7" name="Picture Placeholder 6">
            <a:extLst>
              <a:ext uri="{FF2B5EF4-FFF2-40B4-BE49-F238E27FC236}">
                <a16:creationId xmlns:a16="http://schemas.microsoft.com/office/drawing/2014/main" id="{DCB9F921-8097-7740-47FD-1905F9FE448C}"/>
              </a:ext>
            </a:extLst>
          </p:cNvPr>
          <p:cNvSpPr>
            <a:spLocks noGrp="1"/>
          </p:cNvSpPr>
          <p:nvPr>
            <p:ph type="pic" sz="quarter" idx="19"/>
          </p:nvPr>
        </p:nvSpPr>
        <p:spPr>
          <a:xfrm>
            <a:off x="0" y="0"/>
            <a:ext cx="4354513" cy="6858000"/>
          </a:xfrm>
        </p:spPr>
        <p:txBody>
          <a:bodyPr/>
          <a:lstStyle/>
          <a:p>
            <a:endParaRPr lang="en-US"/>
          </a:p>
        </p:txBody>
      </p:sp>
      <p:sp>
        <p:nvSpPr>
          <p:cNvPr id="9" name="Text Placeholder 7">
            <a:extLst>
              <a:ext uri="{FF2B5EF4-FFF2-40B4-BE49-F238E27FC236}">
                <a16:creationId xmlns:a16="http://schemas.microsoft.com/office/drawing/2014/main" id="{DEBCBD63-480F-D96C-B0DF-94EF264BA08C}"/>
              </a:ext>
            </a:extLst>
          </p:cNvPr>
          <p:cNvSpPr>
            <a:spLocks noGrp="1"/>
          </p:cNvSpPr>
          <p:nvPr>
            <p:ph type="body" sz="quarter" idx="21"/>
          </p:nvPr>
        </p:nvSpPr>
        <p:spPr>
          <a:xfrm>
            <a:off x="8280716" y="2676257"/>
            <a:ext cx="2917371" cy="743178"/>
          </a:xfrm>
        </p:spPr>
        <p:txBody>
          <a:bodyPr anchor="b" anchorCtr="0">
            <a:noAutofit/>
          </a:bodyPr>
          <a:lstStyle>
            <a:lvl1pPr marL="0" indent="0">
              <a:buNone/>
              <a:defRPr sz="2200" b="1">
                <a:solidFill>
                  <a:schemeClr val="tx1">
                    <a:lumMod val="75000"/>
                    <a:lumOff val="2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2" name="Text Placeholder 7">
            <a:extLst>
              <a:ext uri="{FF2B5EF4-FFF2-40B4-BE49-F238E27FC236}">
                <a16:creationId xmlns:a16="http://schemas.microsoft.com/office/drawing/2014/main" id="{23F1D198-945D-C96D-60E9-C0AEC5E296ED}"/>
              </a:ext>
            </a:extLst>
          </p:cNvPr>
          <p:cNvSpPr>
            <a:spLocks noGrp="1"/>
          </p:cNvSpPr>
          <p:nvPr>
            <p:ph type="body" sz="quarter" idx="17"/>
          </p:nvPr>
        </p:nvSpPr>
        <p:spPr>
          <a:xfrm>
            <a:off x="8280717" y="3890460"/>
            <a:ext cx="2917371" cy="2057400"/>
          </a:xfrm>
        </p:spPr>
        <p:txBody>
          <a:bodyPr anchor="t">
            <a:noAutofit/>
          </a:bodyPr>
          <a:lstStyle>
            <a:lvl1pPr marL="0" indent="0">
              <a:buNone/>
              <a:defRPr sz="1600" b="0">
                <a:solidFill>
                  <a:schemeClr val="tx1">
                    <a:lumMod val="65000"/>
                    <a:lumOff val="3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3" name="Text Placeholder 7">
            <a:extLst>
              <a:ext uri="{FF2B5EF4-FFF2-40B4-BE49-F238E27FC236}">
                <a16:creationId xmlns:a16="http://schemas.microsoft.com/office/drawing/2014/main" id="{BDCD9B2A-F0BB-F9DB-CC75-2EC1683475F8}"/>
              </a:ext>
            </a:extLst>
          </p:cNvPr>
          <p:cNvSpPr>
            <a:spLocks noGrp="1"/>
          </p:cNvSpPr>
          <p:nvPr>
            <p:ph type="body" sz="quarter" idx="18"/>
          </p:nvPr>
        </p:nvSpPr>
        <p:spPr>
          <a:xfrm>
            <a:off x="4495800" y="3890460"/>
            <a:ext cx="2917371" cy="2057400"/>
          </a:xfrm>
        </p:spPr>
        <p:txBody>
          <a:bodyPr anchor="t">
            <a:noAutofit/>
          </a:bodyPr>
          <a:lstStyle>
            <a:lvl1pPr marL="0" indent="0">
              <a:buNone/>
              <a:defRPr sz="1600" b="0">
                <a:solidFill>
                  <a:schemeClr val="tx1">
                    <a:lumMod val="65000"/>
                    <a:lumOff val="3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7" name="Text Placeholder 12">
            <a:extLst>
              <a:ext uri="{FF2B5EF4-FFF2-40B4-BE49-F238E27FC236}">
                <a16:creationId xmlns:a16="http://schemas.microsoft.com/office/drawing/2014/main" id="{68651C4C-4AD1-19DA-CC78-BEC58707B5AD}"/>
              </a:ext>
            </a:extLst>
          </p:cNvPr>
          <p:cNvSpPr>
            <a:spLocks noGrp="1"/>
          </p:cNvSpPr>
          <p:nvPr>
            <p:ph type="body" sz="quarter" idx="20"/>
          </p:nvPr>
        </p:nvSpPr>
        <p:spPr>
          <a:xfrm>
            <a:off x="8902700" y="6573838"/>
            <a:ext cx="2870200" cy="284162"/>
          </a:xfrm>
        </p:spPr>
        <p:txBody>
          <a:bodyPr>
            <a:noAutofit/>
          </a:bodyPr>
          <a:lstStyle>
            <a:lvl1pPr marL="0" indent="0" algn="r">
              <a:buNone/>
              <a:defRPr sz="1000">
                <a:solidFill>
                  <a:schemeClr val="tx1">
                    <a:lumMod val="50000"/>
                    <a:lumOff val="50000"/>
                  </a:schemeClr>
                </a:solidFill>
              </a:defRPr>
            </a:lvl1pPr>
            <a:lvl2pPr marL="457200" indent="0">
              <a:buNone/>
              <a:defRPr sz="1000"/>
            </a:lvl2pPr>
            <a:lvl3pPr marL="914400" indent="0">
              <a:buNone/>
              <a:defRPr sz="1000"/>
            </a:lvl3pPr>
            <a:lvl4pPr marL="1371600" indent="0">
              <a:buNone/>
              <a:defRPr sz="1000"/>
            </a:lvl4pPr>
            <a:lvl5pPr marL="1828800" indent="0">
              <a:buNone/>
              <a:defRPr sz="1000"/>
            </a:lvl5pPr>
          </a:lstStyle>
          <a:p>
            <a:pPr lvl="0"/>
            <a:r>
              <a:rPr lang="en-US"/>
              <a:t>Click to edit Master text styles</a:t>
            </a:r>
          </a:p>
        </p:txBody>
      </p:sp>
      <p:sp>
        <p:nvSpPr>
          <p:cNvPr id="3" name="Text Placeholder 7">
            <a:extLst>
              <a:ext uri="{FF2B5EF4-FFF2-40B4-BE49-F238E27FC236}">
                <a16:creationId xmlns:a16="http://schemas.microsoft.com/office/drawing/2014/main" id="{12271BA1-38C2-A7FE-AC76-8EC49BFBBE35}"/>
              </a:ext>
            </a:extLst>
          </p:cNvPr>
          <p:cNvSpPr>
            <a:spLocks noGrp="1"/>
          </p:cNvSpPr>
          <p:nvPr>
            <p:ph type="body" sz="quarter" idx="22"/>
          </p:nvPr>
        </p:nvSpPr>
        <p:spPr>
          <a:xfrm>
            <a:off x="4495800" y="2676257"/>
            <a:ext cx="2917371" cy="743178"/>
          </a:xfrm>
        </p:spPr>
        <p:txBody>
          <a:bodyPr anchor="b" anchorCtr="0">
            <a:noAutofit/>
          </a:bodyPr>
          <a:lstStyle>
            <a:lvl1pPr marL="0" indent="0">
              <a:buNone/>
              <a:defRPr sz="2200" b="1">
                <a:solidFill>
                  <a:schemeClr val="tx1">
                    <a:lumMod val="75000"/>
                    <a:lumOff val="2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Tree>
    <p:extLst>
      <p:ext uri="{BB962C8B-B14F-4D97-AF65-F5344CB8AC3E}">
        <p14:creationId xmlns:p14="http://schemas.microsoft.com/office/powerpoint/2010/main" val="630785607"/>
      </p:ext>
    </p:extLst>
  </p:cSld>
  <p:clrMapOvr>
    <a:masterClrMapping/>
  </p:clrMapOvr>
  <p:extLst>
    <p:ext uri="{DCECCB84-F9BA-43D5-87BE-67443E8EF086}">
      <p15:sldGuideLst xmlns:p15="http://schemas.microsoft.com/office/powerpoint/2012/main">
        <p15:guide id="1" orient="horz" pos="840">
          <p15:clr>
            <a:srgbClr val="FBAE40"/>
          </p15:clr>
        </p15:guide>
        <p15:guide id="2" pos="2832">
          <p15:clr>
            <a:srgbClr val="FBAE40"/>
          </p15:clr>
        </p15:guide>
        <p15:guide id="3" orient="horz" pos="3744">
          <p15:clr>
            <a:srgbClr val="FBAE40"/>
          </p15:clr>
        </p15:guide>
        <p15:guide id="4" pos="6864">
          <p15:clr>
            <a:srgbClr val="FBAE40"/>
          </p15:clr>
        </p15:guide>
        <p15:guide id="5" pos="4560">
          <p15:clr>
            <a:srgbClr val="FBAE40"/>
          </p15:clr>
        </p15:guide>
        <p15:guide id="6" orient="horz" pos="1704">
          <p15:clr>
            <a:srgbClr val="FBAE40"/>
          </p15:clr>
        </p15:guide>
        <p15:guide id="7" orient="horz" pos="360">
          <p15:clr>
            <a:srgbClr val="FBAE40"/>
          </p15:clr>
        </p15:guide>
        <p15:guide id="9" pos="3720">
          <p15:clr>
            <a:srgbClr val="FBAE40"/>
          </p15:clr>
        </p15:guide>
        <p15:guide id="10" pos="6360">
          <p15:clr>
            <a:srgbClr val="FBAE40"/>
          </p15:clr>
        </p15:guide>
        <p15:guide id="11" pos="7152">
          <p15:clr>
            <a:srgbClr val="FBAE40"/>
          </p15:clr>
        </p15:guide>
        <p15:guide id="12" pos="2952">
          <p15:clr>
            <a:srgbClr val="FBAE40"/>
          </p15:clr>
        </p15:guide>
        <p15:guide id="13" pos="7056">
          <p15:clr>
            <a:srgbClr val="FBAE40"/>
          </p15:clr>
        </p15:guide>
        <p15:guide id="14" orient="horz" pos="2448">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E7C7D43-1CC3-3332-AEFC-59ABB023F7AC}"/>
              </a:ext>
            </a:extLst>
          </p:cNvPr>
          <p:cNvSpPr/>
          <p:nvPr userDrawn="1"/>
        </p:nvSpPr>
        <p:spPr>
          <a:xfrm>
            <a:off x="6096000" y="0"/>
            <a:ext cx="3657600" cy="6858000"/>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C9E92B-FE67-1F3D-DCA0-195195A4AB6A}"/>
              </a:ext>
            </a:extLst>
          </p:cNvPr>
          <p:cNvSpPr>
            <a:spLocks noGrp="1"/>
          </p:cNvSpPr>
          <p:nvPr>
            <p:ph type="title"/>
          </p:nvPr>
        </p:nvSpPr>
        <p:spPr>
          <a:xfrm>
            <a:off x="914400" y="796698"/>
            <a:ext cx="10439400" cy="1325563"/>
          </a:xfrm>
        </p:spPr>
        <p:txBody>
          <a:bodyPr anchor="t">
            <a:noAutofit/>
          </a:bodyPr>
          <a:lstStyle>
            <a:lvl1pPr>
              <a:defRPr sz="4800">
                <a:latin typeface="Poppins" pitchFamily="2" charset="77"/>
                <a:cs typeface="Poppins" pitchFamily="2" charset="77"/>
              </a:defRPr>
            </a:lvl1pPr>
          </a:lstStyle>
          <a:p>
            <a:r>
              <a:rPr lang="en-US"/>
              <a:t>Click to edit Master title style</a:t>
            </a:r>
          </a:p>
        </p:txBody>
      </p:sp>
      <p:cxnSp>
        <p:nvCxnSpPr>
          <p:cNvPr id="10" name="Straight Connector 9">
            <a:extLst>
              <a:ext uri="{FF2B5EF4-FFF2-40B4-BE49-F238E27FC236}">
                <a16:creationId xmlns:a16="http://schemas.microsoft.com/office/drawing/2014/main" id="{3FB318F3-41C4-0F1C-1CBD-D5A32280E575}"/>
              </a:ext>
            </a:extLst>
          </p:cNvPr>
          <p:cNvCxnSpPr>
            <a:cxnSpLocks/>
          </p:cNvCxnSpPr>
          <p:nvPr userDrawn="1"/>
        </p:nvCxnSpPr>
        <p:spPr>
          <a:xfrm>
            <a:off x="11353800" y="566057"/>
            <a:ext cx="304800" cy="0"/>
          </a:xfrm>
          <a:prstGeom prst="line">
            <a:avLst/>
          </a:prstGeom>
          <a:ln w="19050">
            <a:solidFill>
              <a:schemeClr val="tx1">
                <a:lumMod val="85000"/>
                <a:lumOff val="15000"/>
              </a:schemeClr>
            </a:solidFill>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0C43CC35-4750-6912-E49F-E917DF9AB637}"/>
              </a:ext>
            </a:extLst>
          </p:cNvPr>
          <p:cNvCxnSpPr>
            <a:cxnSpLocks/>
          </p:cNvCxnSpPr>
          <p:nvPr userDrawn="1"/>
        </p:nvCxnSpPr>
        <p:spPr>
          <a:xfrm>
            <a:off x="11353800" y="653143"/>
            <a:ext cx="304800" cy="0"/>
          </a:xfrm>
          <a:prstGeom prst="line">
            <a:avLst/>
          </a:prstGeom>
          <a:ln w="19050">
            <a:solidFill>
              <a:schemeClr val="tx1">
                <a:lumMod val="85000"/>
                <a:lumOff val="15000"/>
              </a:schemeClr>
            </a:solidFill>
          </a:ln>
        </p:spPr>
        <p:style>
          <a:lnRef idx="1">
            <a:schemeClr val="dk1"/>
          </a:lnRef>
          <a:fillRef idx="0">
            <a:schemeClr val="dk1"/>
          </a:fillRef>
          <a:effectRef idx="0">
            <a:schemeClr val="dk1"/>
          </a:effectRef>
          <a:fontRef idx="minor">
            <a:schemeClr val="tx1"/>
          </a:fontRef>
        </p:style>
      </p:cxnSp>
      <p:sp>
        <p:nvSpPr>
          <p:cNvPr id="8" name="Text Placeholder 7">
            <a:extLst>
              <a:ext uri="{FF2B5EF4-FFF2-40B4-BE49-F238E27FC236}">
                <a16:creationId xmlns:a16="http://schemas.microsoft.com/office/drawing/2014/main" id="{CF06E8DC-A0CF-0798-ADF8-761E7E68BAC4}"/>
              </a:ext>
            </a:extLst>
          </p:cNvPr>
          <p:cNvSpPr>
            <a:spLocks noGrp="1"/>
          </p:cNvSpPr>
          <p:nvPr>
            <p:ph type="body" sz="quarter" idx="13"/>
          </p:nvPr>
        </p:nvSpPr>
        <p:spPr>
          <a:xfrm>
            <a:off x="1070214" y="2685822"/>
            <a:ext cx="2917371" cy="743178"/>
          </a:xfrm>
        </p:spPr>
        <p:txBody>
          <a:bodyPr anchor="b">
            <a:noAutofit/>
          </a:bodyPr>
          <a:lstStyle>
            <a:lvl1pPr marL="0" indent="0">
              <a:buNone/>
              <a:defRPr sz="2200" b="1">
                <a:solidFill>
                  <a:schemeClr val="tx1">
                    <a:lumMod val="75000"/>
                    <a:lumOff val="2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2" name="Text Placeholder 7">
            <a:extLst>
              <a:ext uri="{FF2B5EF4-FFF2-40B4-BE49-F238E27FC236}">
                <a16:creationId xmlns:a16="http://schemas.microsoft.com/office/drawing/2014/main" id="{FCFA915D-63BE-A1E7-E7C6-A8B7F841C27B}"/>
              </a:ext>
            </a:extLst>
          </p:cNvPr>
          <p:cNvSpPr>
            <a:spLocks noGrp="1"/>
          </p:cNvSpPr>
          <p:nvPr>
            <p:ph type="body" sz="quarter" idx="14"/>
          </p:nvPr>
        </p:nvSpPr>
        <p:spPr>
          <a:xfrm>
            <a:off x="4675413" y="2685822"/>
            <a:ext cx="2917371" cy="743178"/>
          </a:xfrm>
        </p:spPr>
        <p:txBody>
          <a:bodyPr anchor="b">
            <a:noAutofit/>
          </a:bodyPr>
          <a:lstStyle>
            <a:lvl1pPr marL="0" indent="0">
              <a:buNone/>
              <a:defRPr sz="2200" b="1">
                <a:solidFill>
                  <a:schemeClr val="tx1">
                    <a:lumMod val="75000"/>
                    <a:lumOff val="2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5" name="Text Placeholder 7">
            <a:extLst>
              <a:ext uri="{FF2B5EF4-FFF2-40B4-BE49-F238E27FC236}">
                <a16:creationId xmlns:a16="http://schemas.microsoft.com/office/drawing/2014/main" id="{2D2F8532-EAC1-4C87-C49E-5B099E83972D}"/>
              </a:ext>
            </a:extLst>
          </p:cNvPr>
          <p:cNvSpPr>
            <a:spLocks noGrp="1"/>
          </p:cNvSpPr>
          <p:nvPr>
            <p:ph type="body" sz="quarter" idx="15"/>
          </p:nvPr>
        </p:nvSpPr>
        <p:spPr>
          <a:xfrm>
            <a:off x="8284028" y="2685822"/>
            <a:ext cx="2917371" cy="743178"/>
          </a:xfrm>
        </p:spPr>
        <p:txBody>
          <a:bodyPr anchor="b">
            <a:noAutofit/>
          </a:bodyPr>
          <a:lstStyle>
            <a:lvl1pPr marL="0" indent="0">
              <a:buNone/>
              <a:defRPr sz="2200" b="1">
                <a:solidFill>
                  <a:schemeClr val="tx1">
                    <a:lumMod val="75000"/>
                    <a:lumOff val="2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6" name="Text Placeholder 7">
            <a:extLst>
              <a:ext uri="{FF2B5EF4-FFF2-40B4-BE49-F238E27FC236}">
                <a16:creationId xmlns:a16="http://schemas.microsoft.com/office/drawing/2014/main" id="{267078C8-F910-8FC3-7286-ADF1FB40862C}"/>
              </a:ext>
            </a:extLst>
          </p:cNvPr>
          <p:cNvSpPr>
            <a:spLocks noGrp="1"/>
          </p:cNvSpPr>
          <p:nvPr>
            <p:ph type="body" sz="quarter" idx="16"/>
          </p:nvPr>
        </p:nvSpPr>
        <p:spPr>
          <a:xfrm>
            <a:off x="1066800" y="3886200"/>
            <a:ext cx="2917371" cy="2057400"/>
          </a:xfrm>
        </p:spPr>
        <p:txBody>
          <a:bodyPr anchor="t">
            <a:noAutofit/>
          </a:bodyPr>
          <a:lstStyle>
            <a:lvl1pPr marL="0" indent="0">
              <a:buNone/>
              <a:defRPr sz="1600" b="0">
                <a:solidFill>
                  <a:schemeClr val="tx1">
                    <a:lumMod val="65000"/>
                    <a:lumOff val="3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7" name="Text Placeholder 7">
            <a:extLst>
              <a:ext uri="{FF2B5EF4-FFF2-40B4-BE49-F238E27FC236}">
                <a16:creationId xmlns:a16="http://schemas.microsoft.com/office/drawing/2014/main" id="{2A8B99F6-09B0-9487-3A2A-0062188384B3}"/>
              </a:ext>
            </a:extLst>
          </p:cNvPr>
          <p:cNvSpPr>
            <a:spLocks noGrp="1"/>
          </p:cNvSpPr>
          <p:nvPr>
            <p:ph type="body" sz="quarter" idx="17"/>
          </p:nvPr>
        </p:nvSpPr>
        <p:spPr>
          <a:xfrm>
            <a:off x="4675414" y="3886200"/>
            <a:ext cx="2917371" cy="2057400"/>
          </a:xfrm>
        </p:spPr>
        <p:txBody>
          <a:bodyPr anchor="t">
            <a:noAutofit/>
          </a:bodyPr>
          <a:lstStyle>
            <a:lvl1pPr marL="0" indent="0">
              <a:buNone/>
              <a:defRPr sz="1600" b="0">
                <a:solidFill>
                  <a:schemeClr val="tx1">
                    <a:lumMod val="65000"/>
                    <a:lumOff val="3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8" name="Text Placeholder 7">
            <a:extLst>
              <a:ext uri="{FF2B5EF4-FFF2-40B4-BE49-F238E27FC236}">
                <a16:creationId xmlns:a16="http://schemas.microsoft.com/office/drawing/2014/main" id="{E2F86FE2-AC0C-C76C-B2BD-9A02FA2E0205}"/>
              </a:ext>
            </a:extLst>
          </p:cNvPr>
          <p:cNvSpPr>
            <a:spLocks noGrp="1"/>
          </p:cNvSpPr>
          <p:nvPr>
            <p:ph type="body" sz="quarter" idx="18"/>
          </p:nvPr>
        </p:nvSpPr>
        <p:spPr>
          <a:xfrm>
            <a:off x="8284027" y="3886200"/>
            <a:ext cx="2917371" cy="2057400"/>
          </a:xfrm>
        </p:spPr>
        <p:txBody>
          <a:bodyPr anchor="t">
            <a:noAutofit/>
          </a:bodyPr>
          <a:lstStyle>
            <a:lvl1pPr marL="0" indent="0">
              <a:buNone/>
              <a:defRPr sz="1600" b="0">
                <a:solidFill>
                  <a:schemeClr val="tx1">
                    <a:lumMod val="65000"/>
                    <a:lumOff val="3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Tree>
    <p:extLst>
      <p:ext uri="{BB962C8B-B14F-4D97-AF65-F5344CB8AC3E}">
        <p14:creationId xmlns:p14="http://schemas.microsoft.com/office/powerpoint/2010/main" val="1848048577"/>
      </p:ext>
    </p:extLst>
  </p:cSld>
  <p:clrMapOvr>
    <a:masterClrMapping/>
  </p:clrMapOvr>
  <p:extLst>
    <p:ext uri="{DCECCB84-F9BA-43D5-87BE-67443E8EF086}">
      <p15:sldGuideLst xmlns:p15="http://schemas.microsoft.com/office/powerpoint/2012/main">
        <p15:guide id="1" orient="horz" pos="840">
          <p15:clr>
            <a:srgbClr val="FBAE40"/>
          </p15:clr>
        </p15:guide>
        <p15:guide id="2" pos="576">
          <p15:clr>
            <a:srgbClr val="FBAE40"/>
          </p15:clr>
        </p15:guide>
        <p15:guide id="3" orient="horz" pos="3744">
          <p15:clr>
            <a:srgbClr val="FBAE40"/>
          </p15:clr>
        </p15:guide>
        <p15:guide id="4" pos="6864">
          <p15:clr>
            <a:srgbClr val="FBAE40"/>
          </p15:clr>
        </p15:guide>
        <p15:guide id="5" pos="4560">
          <p15:clr>
            <a:srgbClr val="FBAE40"/>
          </p15:clr>
        </p15:guide>
        <p15:guide id="6" orient="horz" pos="1512">
          <p15:clr>
            <a:srgbClr val="FBAE40"/>
          </p15:clr>
        </p15:guide>
        <p15:guide id="7" orient="horz" pos="360">
          <p15:clr>
            <a:srgbClr val="FBAE40"/>
          </p15:clr>
        </p15:guide>
        <p15:guide id="8" pos="1032">
          <p15:clr>
            <a:srgbClr val="FBAE40"/>
          </p15:clr>
        </p15:guide>
        <p15:guide id="9" pos="3720">
          <p15:clr>
            <a:srgbClr val="FBAE40"/>
          </p15:clr>
        </p15:guide>
        <p15:guide id="10" pos="6360">
          <p15:clr>
            <a:srgbClr val="FBAE40"/>
          </p15:clr>
        </p15:guide>
        <p15:guide id="11" pos="7152">
          <p15:clr>
            <a:srgbClr val="FBAE40"/>
          </p15:clr>
        </p15:guide>
        <p15:guide id="12" pos="672">
          <p15:clr>
            <a:srgbClr val="FBAE40"/>
          </p15:clr>
        </p15:guide>
        <p15:guide id="13" pos="7056">
          <p15:clr>
            <a:srgbClr val="FBAE40"/>
          </p15:clr>
        </p15:guide>
        <p15:guide id="14" orient="horz" pos="2448">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9E92B-FE67-1F3D-DCA0-195195A4AB6A}"/>
              </a:ext>
            </a:extLst>
          </p:cNvPr>
          <p:cNvSpPr>
            <a:spLocks noGrp="1"/>
          </p:cNvSpPr>
          <p:nvPr>
            <p:ph type="title"/>
          </p:nvPr>
        </p:nvSpPr>
        <p:spPr>
          <a:xfrm>
            <a:off x="914400" y="796698"/>
            <a:ext cx="6678385" cy="1325563"/>
          </a:xfrm>
        </p:spPr>
        <p:txBody>
          <a:bodyPr anchor="t">
            <a:noAutofit/>
          </a:bodyPr>
          <a:lstStyle>
            <a:lvl1pPr>
              <a:defRPr sz="4800">
                <a:latin typeface="Poppins" pitchFamily="2" charset="77"/>
                <a:cs typeface="Poppins" pitchFamily="2" charset="77"/>
              </a:defRPr>
            </a:lvl1pPr>
          </a:lstStyle>
          <a:p>
            <a:r>
              <a:rPr lang="en-US"/>
              <a:t>Click to edit Master title style</a:t>
            </a:r>
          </a:p>
        </p:txBody>
      </p:sp>
      <p:cxnSp>
        <p:nvCxnSpPr>
          <p:cNvPr id="10" name="Straight Connector 9">
            <a:extLst>
              <a:ext uri="{FF2B5EF4-FFF2-40B4-BE49-F238E27FC236}">
                <a16:creationId xmlns:a16="http://schemas.microsoft.com/office/drawing/2014/main" id="{3FB318F3-41C4-0F1C-1CBD-D5A32280E575}"/>
              </a:ext>
            </a:extLst>
          </p:cNvPr>
          <p:cNvCxnSpPr>
            <a:cxnSpLocks/>
          </p:cNvCxnSpPr>
          <p:nvPr userDrawn="1"/>
        </p:nvCxnSpPr>
        <p:spPr>
          <a:xfrm>
            <a:off x="609600" y="584664"/>
            <a:ext cx="304800" cy="0"/>
          </a:xfrm>
          <a:prstGeom prst="line">
            <a:avLst/>
          </a:prstGeom>
          <a:ln w="19050">
            <a:solidFill>
              <a:schemeClr val="tx1">
                <a:lumMod val="85000"/>
                <a:lumOff val="15000"/>
              </a:schemeClr>
            </a:solidFill>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0C43CC35-4750-6912-E49F-E917DF9AB637}"/>
              </a:ext>
            </a:extLst>
          </p:cNvPr>
          <p:cNvCxnSpPr>
            <a:cxnSpLocks/>
          </p:cNvCxnSpPr>
          <p:nvPr userDrawn="1"/>
        </p:nvCxnSpPr>
        <p:spPr>
          <a:xfrm>
            <a:off x="609600" y="671750"/>
            <a:ext cx="304800" cy="0"/>
          </a:xfrm>
          <a:prstGeom prst="line">
            <a:avLst/>
          </a:prstGeom>
          <a:ln w="19050">
            <a:solidFill>
              <a:schemeClr val="tx1">
                <a:lumMod val="85000"/>
                <a:lumOff val="15000"/>
              </a:schemeClr>
            </a:solidFill>
          </a:ln>
        </p:spPr>
        <p:style>
          <a:lnRef idx="1">
            <a:schemeClr val="dk1"/>
          </a:lnRef>
          <a:fillRef idx="0">
            <a:schemeClr val="dk1"/>
          </a:fillRef>
          <a:effectRef idx="0">
            <a:schemeClr val="dk1"/>
          </a:effectRef>
          <a:fontRef idx="minor">
            <a:schemeClr val="tx1"/>
          </a:fontRef>
        </p:style>
      </p:cxnSp>
      <p:sp>
        <p:nvSpPr>
          <p:cNvPr id="8" name="Text Placeholder 7">
            <a:extLst>
              <a:ext uri="{FF2B5EF4-FFF2-40B4-BE49-F238E27FC236}">
                <a16:creationId xmlns:a16="http://schemas.microsoft.com/office/drawing/2014/main" id="{CF06E8DC-A0CF-0798-ADF8-761E7E68BAC4}"/>
              </a:ext>
            </a:extLst>
          </p:cNvPr>
          <p:cNvSpPr>
            <a:spLocks noGrp="1"/>
          </p:cNvSpPr>
          <p:nvPr>
            <p:ph type="body" sz="quarter" idx="13"/>
          </p:nvPr>
        </p:nvSpPr>
        <p:spPr>
          <a:xfrm>
            <a:off x="1066799" y="2674936"/>
            <a:ext cx="2917371" cy="743178"/>
          </a:xfrm>
        </p:spPr>
        <p:txBody>
          <a:bodyPr anchor="b">
            <a:noAutofit/>
          </a:bodyPr>
          <a:lstStyle>
            <a:lvl1pPr marL="0" indent="0">
              <a:buNone/>
              <a:defRPr sz="2200" b="1">
                <a:solidFill>
                  <a:schemeClr val="tx1">
                    <a:lumMod val="75000"/>
                    <a:lumOff val="2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2" name="Text Placeholder 7">
            <a:extLst>
              <a:ext uri="{FF2B5EF4-FFF2-40B4-BE49-F238E27FC236}">
                <a16:creationId xmlns:a16="http://schemas.microsoft.com/office/drawing/2014/main" id="{FCFA915D-63BE-A1E7-E7C6-A8B7F841C27B}"/>
              </a:ext>
            </a:extLst>
          </p:cNvPr>
          <p:cNvSpPr>
            <a:spLocks noGrp="1"/>
          </p:cNvSpPr>
          <p:nvPr>
            <p:ph type="body" sz="quarter" idx="14"/>
          </p:nvPr>
        </p:nvSpPr>
        <p:spPr>
          <a:xfrm>
            <a:off x="4675413" y="2674936"/>
            <a:ext cx="2917371" cy="743178"/>
          </a:xfrm>
        </p:spPr>
        <p:txBody>
          <a:bodyPr anchor="b">
            <a:noAutofit/>
          </a:bodyPr>
          <a:lstStyle>
            <a:lvl1pPr marL="0" indent="0">
              <a:buNone/>
              <a:defRPr sz="2200" b="1">
                <a:solidFill>
                  <a:schemeClr val="tx1">
                    <a:lumMod val="75000"/>
                    <a:lumOff val="2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6" name="Text Placeholder 7">
            <a:extLst>
              <a:ext uri="{FF2B5EF4-FFF2-40B4-BE49-F238E27FC236}">
                <a16:creationId xmlns:a16="http://schemas.microsoft.com/office/drawing/2014/main" id="{267078C8-F910-8FC3-7286-ADF1FB40862C}"/>
              </a:ext>
            </a:extLst>
          </p:cNvPr>
          <p:cNvSpPr>
            <a:spLocks noGrp="1"/>
          </p:cNvSpPr>
          <p:nvPr>
            <p:ph type="body" sz="quarter" idx="16"/>
          </p:nvPr>
        </p:nvSpPr>
        <p:spPr>
          <a:xfrm>
            <a:off x="1066800" y="3886200"/>
            <a:ext cx="2917371" cy="2057400"/>
          </a:xfrm>
        </p:spPr>
        <p:txBody>
          <a:bodyPr anchor="t">
            <a:noAutofit/>
          </a:bodyPr>
          <a:lstStyle>
            <a:lvl1pPr marL="0" indent="0">
              <a:buNone/>
              <a:defRPr sz="1600" b="0">
                <a:solidFill>
                  <a:schemeClr val="tx1">
                    <a:lumMod val="65000"/>
                    <a:lumOff val="3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7" name="Text Placeholder 7">
            <a:extLst>
              <a:ext uri="{FF2B5EF4-FFF2-40B4-BE49-F238E27FC236}">
                <a16:creationId xmlns:a16="http://schemas.microsoft.com/office/drawing/2014/main" id="{2A8B99F6-09B0-9487-3A2A-0062188384B3}"/>
              </a:ext>
            </a:extLst>
          </p:cNvPr>
          <p:cNvSpPr>
            <a:spLocks noGrp="1"/>
          </p:cNvSpPr>
          <p:nvPr>
            <p:ph type="body" sz="quarter" idx="17"/>
          </p:nvPr>
        </p:nvSpPr>
        <p:spPr>
          <a:xfrm>
            <a:off x="4675414" y="3886200"/>
            <a:ext cx="2917371" cy="2057400"/>
          </a:xfrm>
        </p:spPr>
        <p:txBody>
          <a:bodyPr anchor="t">
            <a:noAutofit/>
          </a:bodyPr>
          <a:lstStyle>
            <a:lvl1pPr marL="0" indent="0">
              <a:buNone/>
              <a:defRPr sz="1600" b="0">
                <a:solidFill>
                  <a:schemeClr val="tx1">
                    <a:lumMod val="65000"/>
                    <a:lumOff val="3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7" name="Picture Placeholder 6">
            <a:extLst>
              <a:ext uri="{FF2B5EF4-FFF2-40B4-BE49-F238E27FC236}">
                <a16:creationId xmlns:a16="http://schemas.microsoft.com/office/drawing/2014/main" id="{39F175D2-EEFE-E4BF-0E57-03025B8F8D64}"/>
              </a:ext>
            </a:extLst>
          </p:cNvPr>
          <p:cNvSpPr>
            <a:spLocks noGrp="1"/>
          </p:cNvSpPr>
          <p:nvPr>
            <p:ph type="pic" sz="quarter" idx="19"/>
          </p:nvPr>
        </p:nvSpPr>
        <p:spPr>
          <a:xfrm>
            <a:off x="7696200" y="1"/>
            <a:ext cx="4495800" cy="6858000"/>
          </a:xfrm>
        </p:spPr>
        <p:txBody>
          <a:bodyPr/>
          <a:lstStyle/>
          <a:p>
            <a:endParaRPr lang="en-US"/>
          </a:p>
        </p:txBody>
      </p:sp>
      <p:sp>
        <p:nvSpPr>
          <p:cNvPr id="15" name="Text Placeholder 12">
            <a:extLst>
              <a:ext uri="{FF2B5EF4-FFF2-40B4-BE49-F238E27FC236}">
                <a16:creationId xmlns:a16="http://schemas.microsoft.com/office/drawing/2014/main" id="{273C4E42-511B-EB94-CA0A-051B1A4A918D}"/>
              </a:ext>
            </a:extLst>
          </p:cNvPr>
          <p:cNvSpPr>
            <a:spLocks noGrp="1"/>
          </p:cNvSpPr>
          <p:nvPr>
            <p:ph type="body" sz="quarter" idx="20"/>
          </p:nvPr>
        </p:nvSpPr>
        <p:spPr>
          <a:xfrm>
            <a:off x="495300" y="6573838"/>
            <a:ext cx="2870200" cy="284162"/>
          </a:xfrm>
        </p:spPr>
        <p:txBody>
          <a:bodyPr>
            <a:noAutofit/>
          </a:bodyPr>
          <a:lstStyle>
            <a:lvl1pPr marL="0" indent="0" algn="l">
              <a:buNone/>
              <a:defRPr sz="1000">
                <a:solidFill>
                  <a:schemeClr val="tx1">
                    <a:lumMod val="50000"/>
                    <a:lumOff val="50000"/>
                  </a:schemeClr>
                </a:solidFill>
              </a:defRPr>
            </a:lvl1pPr>
            <a:lvl2pPr marL="457200" indent="0">
              <a:buNone/>
              <a:defRPr sz="1000"/>
            </a:lvl2pPr>
            <a:lvl3pPr marL="914400" indent="0">
              <a:buNone/>
              <a:defRPr sz="1000"/>
            </a:lvl3pPr>
            <a:lvl4pPr marL="1371600" indent="0">
              <a:buNone/>
              <a:defRPr sz="1000"/>
            </a:lvl4pPr>
            <a:lvl5pPr marL="1828800" indent="0">
              <a:buNone/>
              <a:defRPr sz="1000"/>
            </a:lvl5pPr>
          </a:lstStyle>
          <a:p>
            <a:pPr lvl="0"/>
            <a:r>
              <a:rPr lang="en-US"/>
              <a:t>Click to edit Master text styles</a:t>
            </a:r>
          </a:p>
        </p:txBody>
      </p:sp>
    </p:spTree>
    <p:extLst>
      <p:ext uri="{BB962C8B-B14F-4D97-AF65-F5344CB8AC3E}">
        <p14:creationId xmlns:p14="http://schemas.microsoft.com/office/powerpoint/2010/main" val="1245389909"/>
      </p:ext>
    </p:extLst>
  </p:cSld>
  <p:clrMapOvr>
    <a:masterClrMapping/>
  </p:clrMapOvr>
  <p:extLst>
    <p:ext uri="{DCECCB84-F9BA-43D5-87BE-67443E8EF086}">
      <p15:sldGuideLst xmlns:p15="http://schemas.microsoft.com/office/powerpoint/2012/main">
        <p15:guide id="1" orient="horz" pos="840">
          <p15:clr>
            <a:srgbClr val="FBAE40"/>
          </p15:clr>
        </p15:guide>
        <p15:guide id="2" pos="576">
          <p15:clr>
            <a:srgbClr val="FBAE40"/>
          </p15:clr>
        </p15:guide>
        <p15:guide id="3" orient="horz" pos="3744">
          <p15:clr>
            <a:srgbClr val="FBAE40"/>
          </p15:clr>
        </p15:guide>
        <p15:guide id="7" orient="horz" pos="360">
          <p15:clr>
            <a:srgbClr val="FBAE40"/>
          </p15:clr>
        </p15:guide>
        <p15:guide id="8" pos="1032">
          <p15:clr>
            <a:srgbClr val="FBAE40"/>
          </p15:clr>
        </p15:guide>
        <p15:guide id="9" pos="4848">
          <p15:clr>
            <a:srgbClr val="FBAE40"/>
          </p15:clr>
        </p15:guide>
        <p15:guide id="11" pos="7152">
          <p15:clr>
            <a:srgbClr val="FBAE40"/>
          </p15:clr>
        </p15:guide>
        <p15:guide id="12" pos="672">
          <p15:clr>
            <a:srgbClr val="FBAE40"/>
          </p15:clr>
        </p15:guide>
        <p15:guide id="13" pos="7056">
          <p15:clr>
            <a:srgbClr val="FBAE40"/>
          </p15:clr>
        </p15:guide>
        <p15:guide id="14" orient="horz" pos="2448">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E70AFB9-F87E-11AC-2B32-B5178FE34E78}"/>
              </a:ext>
            </a:extLst>
          </p:cNvPr>
          <p:cNvSpPr/>
          <p:nvPr userDrawn="1"/>
        </p:nvSpPr>
        <p:spPr>
          <a:xfrm>
            <a:off x="6096000" y="1"/>
            <a:ext cx="6096000" cy="6858000"/>
          </a:xfrm>
          <a:prstGeom prst="rect">
            <a:avLst/>
          </a:prstGeom>
          <a:solidFill>
            <a:srgbClr val="F1F4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C9E92B-FE67-1F3D-DCA0-195195A4AB6A}"/>
              </a:ext>
            </a:extLst>
          </p:cNvPr>
          <p:cNvSpPr>
            <a:spLocks noGrp="1"/>
          </p:cNvSpPr>
          <p:nvPr>
            <p:ph type="title"/>
          </p:nvPr>
        </p:nvSpPr>
        <p:spPr>
          <a:xfrm>
            <a:off x="914400" y="796698"/>
            <a:ext cx="10439400" cy="1325563"/>
          </a:xfrm>
        </p:spPr>
        <p:txBody>
          <a:bodyPr anchor="t">
            <a:noAutofit/>
          </a:bodyPr>
          <a:lstStyle>
            <a:lvl1pPr>
              <a:defRPr sz="4800">
                <a:latin typeface="Poppins" pitchFamily="2" charset="77"/>
                <a:cs typeface="Poppins" pitchFamily="2" charset="77"/>
              </a:defRPr>
            </a:lvl1pPr>
          </a:lstStyle>
          <a:p>
            <a:r>
              <a:rPr lang="en-US"/>
              <a:t>Click to edit Master title style</a:t>
            </a:r>
          </a:p>
        </p:txBody>
      </p:sp>
      <p:cxnSp>
        <p:nvCxnSpPr>
          <p:cNvPr id="10" name="Straight Connector 9">
            <a:extLst>
              <a:ext uri="{FF2B5EF4-FFF2-40B4-BE49-F238E27FC236}">
                <a16:creationId xmlns:a16="http://schemas.microsoft.com/office/drawing/2014/main" id="{3FB318F3-41C4-0F1C-1CBD-D5A32280E575}"/>
              </a:ext>
            </a:extLst>
          </p:cNvPr>
          <p:cNvCxnSpPr>
            <a:cxnSpLocks/>
          </p:cNvCxnSpPr>
          <p:nvPr userDrawn="1"/>
        </p:nvCxnSpPr>
        <p:spPr>
          <a:xfrm>
            <a:off x="11353800" y="566057"/>
            <a:ext cx="304800" cy="0"/>
          </a:xfrm>
          <a:prstGeom prst="line">
            <a:avLst/>
          </a:prstGeom>
          <a:ln w="19050">
            <a:solidFill>
              <a:schemeClr val="tx1">
                <a:lumMod val="85000"/>
                <a:lumOff val="15000"/>
              </a:schemeClr>
            </a:solidFill>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0C43CC35-4750-6912-E49F-E917DF9AB637}"/>
              </a:ext>
            </a:extLst>
          </p:cNvPr>
          <p:cNvCxnSpPr>
            <a:cxnSpLocks/>
          </p:cNvCxnSpPr>
          <p:nvPr userDrawn="1"/>
        </p:nvCxnSpPr>
        <p:spPr>
          <a:xfrm>
            <a:off x="11353800" y="653143"/>
            <a:ext cx="304800" cy="0"/>
          </a:xfrm>
          <a:prstGeom prst="line">
            <a:avLst/>
          </a:prstGeom>
          <a:ln w="19050">
            <a:solidFill>
              <a:schemeClr val="tx1">
                <a:lumMod val="85000"/>
                <a:lumOff val="15000"/>
              </a:schemeClr>
            </a:solidFill>
          </a:ln>
        </p:spPr>
        <p:style>
          <a:lnRef idx="1">
            <a:schemeClr val="dk1"/>
          </a:lnRef>
          <a:fillRef idx="0">
            <a:schemeClr val="dk1"/>
          </a:fillRef>
          <a:effectRef idx="0">
            <a:schemeClr val="dk1"/>
          </a:effectRef>
          <a:fontRef idx="minor">
            <a:schemeClr val="tx1"/>
          </a:fontRef>
        </p:style>
      </p:cxnSp>
      <p:sp>
        <p:nvSpPr>
          <p:cNvPr id="8" name="Text Placeholder 7">
            <a:extLst>
              <a:ext uri="{FF2B5EF4-FFF2-40B4-BE49-F238E27FC236}">
                <a16:creationId xmlns:a16="http://schemas.microsoft.com/office/drawing/2014/main" id="{CF06E8DC-A0CF-0798-ADF8-761E7E68BAC4}"/>
              </a:ext>
            </a:extLst>
          </p:cNvPr>
          <p:cNvSpPr>
            <a:spLocks noGrp="1"/>
          </p:cNvSpPr>
          <p:nvPr>
            <p:ph type="body" sz="quarter" idx="13"/>
          </p:nvPr>
        </p:nvSpPr>
        <p:spPr>
          <a:xfrm>
            <a:off x="1071442" y="2689276"/>
            <a:ext cx="2917371" cy="743178"/>
          </a:xfrm>
        </p:spPr>
        <p:txBody>
          <a:bodyPr anchor="b">
            <a:noAutofit/>
          </a:bodyPr>
          <a:lstStyle>
            <a:lvl1pPr marL="0" indent="0">
              <a:buNone/>
              <a:defRPr sz="2200" b="1">
                <a:solidFill>
                  <a:schemeClr val="tx1">
                    <a:lumMod val="75000"/>
                    <a:lumOff val="2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2" name="Text Placeholder 7">
            <a:extLst>
              <a:ext uri="{FF2B5EF4-FFF2-40B4-BE49-F238E27FC236}">
                <a16:creationId xmlns:a16="http://schemas.microsoft.com/office/drawing/2014/main" id="{FCFA915D-63BE-A1E7-E7C6-A8B7F841C27B}"/>
              </a:ext>
            </a:extLst>
          </p:cNvPr>
          <p:cNvSpPr>
            <a:spLocks noGrp="1"/>
          </p:cNvSpPr>
          <p:nvPr>
            <p:ph type="body" sz="quarter" idx="14"/>
          </p:nvPr>
        </p:nvSpPr>
        <p:spPr>
          <a:xfrm>
            <a:off x="4675414" y="2685822"/>
            <a:ext cx="2917371" cy="743178"/>
          </a:xfrm>
        </p:spPr>
        <p:txBody>
          <a:bodyPr anchor="b">
            <a:noAutofit/>
          </a:bodyPr>
          <a:lstStyle>
            <a:lvl1pPr marL="0" indent="0">
              <a:buNone/>
              <a:defRPr sz="2200" b="1">
                <a:solidFill>
                  <a:schemeClr val="tx1">
                    <a:lumMod val="75000"/>
                    <a:lumOff val="2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5" name="Text Placeholder 7">
            <a:extLst>
              <a:ext uri="{FF2B5EF4-FFF2-40B4-BE49-F238E27FC236}">
                <a16:creationId xmlns:a16="http://schemas.microsoft.com/office/drawing/2014/main" id="{2D2F8532-EAC1-4C87-C49E-5B099E83972D}"/>
              </a:ext>
            </a:extLst>
          </p:cNvPr>
          <p:cNvSpPr>
            <a:spLocks noGrp="1"/>
          </p:cNvSpPr>
          <p:nvPr>
            <p:ph type="body" sz="quarter" idx="15"/>
          </p:nvPr>
        </p:nvSpPr>
        <p:spPr>
          <a:xfrm>
            <a:off x="8284028" y="2685822"/>
            <a:ext cx="2917371" cy="743178"/>
          </a:xfrm>
        </p:spPr>
        <p:txBody>
          <a:bodyPr anchor="b">
            <a:noAutofit/>
          </a:bodyPr>
          <a:lstStyle>
            <a:lvl1pPr marL="0" indent="0">
              <a:buNone/>
              <a:defRPr sz="2200" b="1">
                <a:solidFill>
                  <a:schemeClr val="tx1">
                    <a:lumMod val="75000"/>
                    <a:lumOff val="2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6" name="Text Placeholder 7">
            <a:extLst>
              <a:ext uri="{FF2B5EF4-FFF2-40B4-BE49-F238E27FC236}">
                <a16:creationId xmlns:a16="http://schemas.microsoft.com/office/drawing/2014/main" id="{267078C8-F910-8FC3-7286-ADF1FB40862C}"/>
              </a:ext>
            </a:extLst>
          </p:cNvPr>
          <p:cNvSpPr>
            <a:spLocks noGrp="1"/>
          </p:cNvSpPr>
          <p:nvPr>
            <p:ph type="body" sz="quarter" idx="16"/>
          </p:nvPr>
        </p:nvSpPr>
        <p:spPr>
          <a:xfrm>
            <a:off x="1066800" y="3886200"/>
            <a:ext cx="2917371" cy="2057400"/>
          </a:xfrm>
        </p:spPr>
        <p:txBody>
          <a:bodyPr anchor="t">
            <a:noAutofit/>
          </a:bodyPr>
          <a:lstStyle>
            <a:lvl1pPr marL="0" indent="0">
              <a:buNone/>
              <a:defRPr sz="1600" b="0">
                <a:solidFill>
                  <a:schemeClr val="tx1">
                    <a:lumMod val="65000"/>
                    <a:lumOff val="3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7" name="Text Placeholder 7">
            <a:extLst>
              <a:ext uri="{FF2B5EF4-FFF2-40B4-BE49-F238E27FC236}">
                <a16:creationId xmlns:a16="http://schemas.microsoft.com/office/drawing/2014/main" id="{2A8B99F6-09B0-9487-3A2A-0062188384B3}"/>
              </a:ext>
            </a:extLst>
          </p:cNvPr>
          <p:cNvSpPr>
            <a:spLocks noGrp="1"/>
          </p:cNvSpPr>
          <p:nvPr>
            <p:ph type="body" sz="quarter" idx="17"/>
          </p:nvPr>
        </p:nvSpPr>
        <p:spPr>
          <a:xfrm>
            <a:off x="4675414" y="3886200"/>
            <a:ext cx="2917371" cy="2057400"/>
          </a:xfrm>
        </p:spPr>
        <p:txBody>
          <a:bodyPr anchor="t">
            <a:noAutofit/>
          </a:bodyPr>
          <a:lstStyle>
            <a:lvl1pPr marL="0" indent="0">
              <a:buNone/>
              <a:defRPr sz="1600" b="0">
                <a:solidFill>
                  <a:schemeClr val="tx1">
                    <a:lumMod val="65000"/>
                    <a:lumOff val="3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8" name="Text Placeholder 7">
            <a:extLst>
              <a:ext uri="{FF2B5EF4-FFF2-40B4-BE49-F238E27FC236}">
                <a16:creationId xmlns:a16="http://schemas.microsoft.com/office/drawing/2014/main" id="{E2F86FE2-AC0C-C76C-B2BD-9A02FA2E0205}"/>
              </a:ext>
            </a:extLst>
          </p:cNvPr>
          <p:cNvSpPr>
            <a:spLocks noGrp="1"/>
          </p:cNvSpPr>
          <p:nvPr>
            <p:ph type="body" sz="quarter" idx="18"/>
          </p:nvPr>
        </p:nvSpPr>
        <p:spPr>
          <a:xfrm>
            <a:off x="8284027" y="3886200"/>
            <a:ext cx="2917371" cy="2057400"/>
          </a:xfrm>
        </p:spPr>
        <p:txBody>
          <a:bodyPr anchor="t">
            <a:noAutofit/>
          </a:bodyPr>
          <a:lstStyle>
            <a:lvl1pPr marL="0" indent="0">
              <a:buNone/>
              <a:defRPr sz="1600" b="0">
                <a:solidFill>
                  <a:schemeClr val="tx1">
                    <a:lumMod val="65000"/>
                    <a:lumOff val="3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Tree>
    <p:extLst>
      <p:ext uri="{BB962C8B-B14F-4D97-AF65-F5344CB8AC3E}">
        <p14:creationId xmlns:p14="http://schemas.microsoft.com/office/powerpoint/2010/main" val="919352225"/>
      </p:ext>
    </p:extLst>
  </p:cSld>
  <p:clrMapOvr>
    <a:masterClrMapping/>
  </p:clrMapOvr>
  <p:extLst>
    <p:ext uri="{DCECCB84-F9BA-43D5-87BE-67443E8EF086}">
      <p15:sldGuideLst xmlns:p15="http://schemas.microsoft.com/office/powerpoint/2012/main">
        <p15:guide id="1" orient="horz" pos="840">
          <p15:clr>
            <a:srgbClr val="FBAE40"/>
          </p15:clr>
        </p15:guide>
        <p15:guide id="2" pos="576">
          <p15:clr>
            <a:srgbClr val="FBAE40"/>
          </p15:clr>
        </p15:guide>
        <p15:guide id="3" orient="horz" pos="3744">
          <p15:clr>
            <a:srgbClr val="FBAE40"/>
          </p15:clr>
        </p15:guide>
        <p15:guide id="4" pos="6864">
          <p15:clr>
            <a:srgbClr val="FBAE40"/>
          </p15:clr>
        </p15:guide>
        <p15:guide id="5" pos="4560">
          <p15:clr>
            <a:srgbClr val="FBAE40"/>
          </p15:clr>
        </p15:guide>
        <p15:guide id="6" orient="horz" pos="1512">
          <p15:clr>
            <a:srgbClr val="FBAE40"/>
          </p15:clr>
        </p15:guide>
        <p15:guide id="7" orient="horz" pos="360">
          <p15:clr>
            <a:srgbClr val="FBAE40"/>
          </p15:clr>
        </p15:guide>
        <p15:guide id="8" pos="1032">
          <p15:clr>
            <a:srgbClr val="FBAE40"/>
          </p15:clr>
        </p15:guide>
        <p15:guide id="9" pos="3720">
          <p15:clr>
            <a:srgbClr val="FBAE40"/>
          </p15:clr>
        </p15:guide>
        <p15:guide id="10" pos="6360">
          <p15:clr>
            <a:srgbClr val="FBAE40"/>
          </p15:clr>
        </p15:guide>
        <p15:guide id="11" pos="7152">
          <p15:clr>
            <a:srgbClr val="FBAE40"/>
          </p15:clr>
        </p15:guide>
        <p15:guide id="12" pos="672">
          <p15:clr>
            <a:srgbClr val="FBAE40"/>
          </p15:clr>
        </p15:guide>
        <p15:guide id="13" pos="7056">
          <p15:clr>
            <a:srgbClr val="FBAE40"/>
          </p15:clr>
        </p15:guide>
        <p15:guide id="14" orient="horz" pos="2448">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414779-4CEE-EEAD-8A66-EE043E90B44F}"/>
              </a:ext>
            </a:extLst>
          </p:cNvPr>
          <p:cNvSpPr/>
          <p:nvPr userDrawn="1"/>
        </p:nvSpPr>
        <p:spPr>
          <a:xfrm>
            <a:off x="1611313" y="3215390"/>
            <a:ext cx="2638398" cy="364261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C9E92B-FE67-1F3D-DCA0-195195A4AB6A}"/>
              </a:ext>
            </a:extLst>
          </p:cNvPr>
          <p:cNvSpPr>
            <a:spLocks noGrp="1"/>
          </p:cNvSpPr>
          <p:nvPr>
            <p:ph type="title"/>
          </p:nvPr>
        </p:nvSpPr>
        <p:spPr>
          <a:xfrm>
            <a:off x="914400" y="796698"/>
            <a:ext cx="10439400" cy="1325563"/>
          </a:xfrm>
        </p:spPr>
        <p:txBody>
          <a:bodyPr anchor="t">
            <a:noAutofit/>
          </a:bodyPr>
          <a:lstStyle>
            <a:lvl1pPr>
              <a:defRPr sz="4800">
                <a:latin typeface="Poppins" pitchFamily="2" charset="77"/>
                <a:cs typeface="Poppins" pitchFamily="2" charset="77"/>
              </a:defRPr>
            </a:lvl1pPr>
          </a:lstStyle>
          <a:p>
            <a:r>
              <a:rPr lang="en-US"/>
              <a:t>Click to edit Master title style</a:t>
            </a:r>
          </a:p>
        </p:txBody>
      </p:sp>
      <p:cxnSp>
        <p:nvCxnSpPr>
          <p:cNvPr id="10" name="Straight Connector 9">
            <a:extLst>
              <a:ext uri="{FF2B5EF4-FFF2-40B4-BE49-F238E27FC236}">
                <a16:creationId xmlns:a16="http://schemas.microsoft.com/office/drawing/2014/main" id="{3FB318F3-41C4-0F1C-1CBD-D5A32280E575}"/>
              </a:ext>
            </a:extLst>
          </p:cNvPr>
          <p:cNvCxnSpPr>
            <a:cxnSpLocks/>
          </p:cNvCxnSpPr>
          <p:nvPr userDrawn="1"/>
        </p:nvCxnSpPr>
        <p:spPr>
          <a:xfrm>
            <a:off x="11353800" y="566057"/>
            <a:ext cx="304800" cy="0"/>
          </a:xfrm>
          <a:prstGeom prst="line">
            <a:avLst/>
          </a:prstGeom>
          <a:ln w="19050">
            <a:solidFill>
              <a:schemeClr val="tx1">
                <a:lumMod val="85000"/>
                <a:lumOff val="15000"/>
              </a:schemeClr>
            </a:solidFill>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0C43CC35-4750-6912-E49F-E917DF9AB637}"/>
              </a:ext>
            </a:extLst>
          </p:cNvPr>
          <p:cNvCxnSpPr>
            <a:cxnSpLocks/>
          </p:cNvCxnSpPr>
          <p:nvPr userDrawn="1"/>
        </p:nvCxnSpPr>
        <p:spPr>
          <a:xfrm>
            <a:off x="11353800" y="653143"/>
            <a:ext cx="304800" cy="0"/>
          </a:xfrm>
          <a:prstGeom prst="line">
            <a:avLst/>
          </a:prstGeom>
          <a:ln w="19050">
            <a:solidFill>
              <a:schemeClr val="tx1">
                <a:lumMod val="85000"/>
                <a:lumOff val="15000"/>
              </a:schemeClr>
            </a:solidFill>
          </a:ln>
        </p:spPr>
        <p:style>
          <a:lnRef idx="1">
            <a:schemeClr val="dk1"/>
          </a:lnRef>
          <a:fillRef idx="0">
            <a:schemeClr val="dk1"/>
          </a:fillRef>
          <a:effectRef idx="0">
            <a:schemeClr val="dk1"/>
          </a:effectRef>
          <a:fontRef idx="minor">
            <a:schemeClr val="tx1"/>
          </a:fontRef>
        </p:style>
      </p:cxnSp>
      <p:sp>
        <p:nvSpPr>
          <p:cNvPr id="8" name="Text Placeholder 7">
            <a:extLst>
              <a:ext uri="{FF2B5EF4-FFF2-40B4-BE49-F238E27FC236}">
                <a16:creationId xmlns:a16="http://schemas.microsoft.com/office/drawing/2014/main" id="{CF06E8DC-A0CF-0798-ADF8-761E7E68BAC4}"/>
              </a:ext>
            </a:extLst>
          </p:cNvPr>
          <p:cNvSpPr>
            <a:spLocks noGrp="1"/>
          </p:cNvSpPr>
          <p:nvPr>
            <p:ph type="body" sz="quarter" idx="13"/>
          </p:nvPr>
        </p:nvSpPr>
        <p:spPr>
          <a:xfrm>
            <a:off x="4675414" y="2685822"/>
            <a:ext cx="2917371" cy="743178"/>
          </a:xfrm>
        </p:spPr>
        <p:txBody>
          <a:bodyPr anchor="b">
            <a:noAutofit/>
          </a:bodyPr>
          <a:lstStyle>
            <a:lvl1pPr marL="0" indent="0">
              <a:buNone/>
              <a:defRPr sz="2200" b="1">
                <a:solidFill>
                  <a:schemeClr val="tx1">
                    <a:lumMod val="75000"/>
                    <a:lumOff val="2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5" name="Text Placeholder 7">
            <a:extLst>
              <a:ext uri="{FF2B5EF4-FFF2-40B4-BE49-F238E27FC236}">
                <a16:creationId xmlns:a16="http://schemas.microsoft.com/office/drawing/2014/main" id="{2D2F8532-EAC1-4C87-C49E-5B099E83972D}"/>
              </a:ext>
            </a:extLst>
          </p:cNvPr>
          <p:cNvSpPr>
            <a:spLocks noGrp="1"/>
          </p:cNvSpPr>
          <p:nvPr>
            <p:ph type="body" sz="quarter" idx="15"/>
          </p:nvPr>
        </p:nvSpPr>
        <p:spPr>
          <a:xfrm>
            <a:off x="8284028" y="2685822"/>
            <a:ext cx="2917371" cy="743178"/>
          </a:xfrm>
        </p:spPr>
        <p:txBody>
          <a:bodyPr anchor="b">
            <a:noAutofit/>
          </a:bodyPr>
          <a:lstStyle>
            <a:lvl1pPr marL="0" indent="0">
              <a:buNone/>
              <a:defRPr sz="2200" b="1">
                <a:solidFill>
                  <a:schemeClr val="tx1">
                    <a:lumMod val="75000"/>
                    <a:lumOff val="2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7" name="Text Placeholder 7">
            <a:extLst>
              <a:ext uri="{FF2B5EF4-FFF2-40B4-BE49-F238E27FC236}">
                <a16:creationId xmlns:a16="http://schemas.microsoft.com/office/drawing/2014/main" id="{2A8B99F6-09B0-9487-3A2A-0062188384B3}"/>
              </a:ext>
            </a:extLst>
          </p:cNvPr>
          <p:cNvSpPr>
            <a:spLocks noGrp="1"/>
          </p:cNvSpPr>
          <p:nvPr>
            <p:ph type="body" sz="quarter" idx="17"/>
          </p:nvPr>
        </p:nvSpPr>
        <p:spPr>
          <a:xfrm>
            <a:off x="4675414" y="3886200"/>
            <a:ext cx="2917371" cy="2057400"/>
          </a:xfrm>
        </p:spPr>
        <p:txBody>
          <a:bodyPr anchor="t">
            <a:noAutofit/>
          </a:bodyPr>
          <a:lstStyle>
            <a:lvl1pPr marL="0" indent="0">
              <a:buNone/>
              <a:defRPr sz="1600" b="0">
                <a:solidFill>
                  <a:schemeClr val="tx1">
                    <a:lumMod val="65000"/>
                    <a:lumOff val="3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8" name="Text Placeholder 7">
            <a:extLst>
              <a:ext uri="{FF2B5EF4-FFF2-40B4-BE49-F238E27FC236}">
                <a16:creationId xmlns:a16="http://schemas.microsoft.com/office/drawing/2014/main" id="{E2F86FE2-AC0C-C76C-B2BD-9A02FA2E0205}"/>
              </a:ext>
            </a:extLst>
          </p:cNvPr>
          <p:cNvSpPr>
            <a:spLocks noGrp="1"/>
          </p:cNvSpPr>
          <p:nvPr>
            <p:ph type="body" sz="quarter" idx="18"/>
          </p:nvPr>
        </p:nvSpPr>
        <p:spPr>
          <a:xfrm>
            <a:off x="8284027" y="3886200"/>
            <a:ext cx="2917371" cy="2057400"/>
          </a:xfrm>
        </p:spPr>
        <p:txBody>
          <a:bodyPr anchor="t">
            <a:noAutofit/>
          </a:bodyPr>
          <a:lstStyle>
            <a:lvl1pPr marL="0" indent="0">
              <a:buNone/>
              <a:defRPr sz="1600" b="0">
                <a:solidFill>
                  <a:schemeClr val="tx1">
                    <a:lumMod val="65000"/>
                    <a:lumOff val="3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7" name="Picture Placeholder 6">
            <a:extLst>
              <a:ext uri="{FF2B5EF4-FFF2-40B4-BE49-F238E27FC236}">
                <a16:creationId xmlns:a16="http://schemas.microsoft.com/office/drawing/2014/main" id="{34235A04-C2C9-A7DC-3FE5-1E7D27C0E13D}"/>
              </a:ext>
            </a:extLst>
          </p:cNvPr>
          <p:cNvSpPr>
            <a:spLocks noGrp="1"/>
          </p:cNvSpPr>
          <p:nvPr>
            <p:ph type="pic" sz="quarter" idx="19"/>
          </p:nvPr>
        </p:nvSpPr>
        <p:spPr>
          <a:xfrm>
            <a:off x="914400" y="2627313"/>
            <a:ext cx="2525713" cy="3316287"/>
          </a:xfrm>
        </p:spPr>
        <p:txBody>
          <a:bodyPr/>
          <a:lstStyle/>
          <a:p>
            <a:endParaRPr lang="en-US"/>
          </a:p>
        </p:txBody>
      </p:sp>
      <p:sp>
        <p:nvSpPr>
          <p:cNvPr id="3" name="Text Placeholder 12">
            <a:extLst>
              <a:ext uri="{FF2B5EF4-FFF2-40B4-BE49-F238E27FC236}">
                <a16:creationId xmlns:a16="http://schemas.microsoft.com/office/drawing/2014/main" id="{7104C814-4179-5378-738C-F0AEB2D153F3}"/>
              </a:ext>
            </a:extLst>
          </p:cNvPr>
          <p:cNvSpPr>
            <a:spLocks noGrp="1"/>
          </p:cNvSpPr>
          <p:nvPr>
            <p:ph type="body" sz="quarter" idx="20"/>
          </p:nvPr>
        </p:nvSpPr>
        <p:spPr>
          <a:xfrm>
            <a:off x="8902700" y="6573838"/>
            <a:ext cx="2870200" cy="284162"/>
          </a:xfrm>
        </p:spPr>
        <p:txBody>
          <a:bodyPr>
            <a:noAutofit/>
          </a:bodyPr>
          <a:lstStyle>
            <a:lvl1pPr marL="0" indent="0" algn="r">
              <a:buNone/>
              <a:defRPr sz="1000">
                <a:solidFill>
                  <a:schemeClr val="tx1">
                    <a:lumMod val="50000"/>
                    <a:lumOff val="50000"/>
                  </a:schemeClr>
                </a:solidFill>
              </a:defRPr>
            </a:lvl1pPr>
            <a:lvl2pPr marL="457200" indent="0">
              <a:buNone/>
              <a:defRPr sz="1000"/>
            </a:lvl2pPr>
            <a:lvl3pPr marL="914400" indent="0">
              <a:buNone/>
              <a:defRPr sz="1000"/>
            </a:lvl3pPr>
            <a:lvl4pPr marL="1371600" indent="0">
              <a:buNone/>
              <a:defRPr sz="1000"/>
            </a:lvl4pPr>
            <a:lvl5pPr marL="1828800" indent="0">
              <a:buNone/>
              <a:defRPr sz="1000"/>
            </a:lvl5pPr>
          </a:lstStyle>
          <a:p>
            <a:pPr lvl="0"/>
            <a:r>
              <a:rPr lang="en-US"/>
              <a:t>Click to edit Master text styles</a:t>
            </a:r>
          </a:p>
        </p:txBody>
      </p:sp>
    </p:spTree>
    <p:extLst>
      <p:ext uri="{BB962C8B-B14F-4D97-AF65-F5344CB8AC3E}">
        <p14:creationId xmlns:p14="http://schemas.microsoft.com/office/powerpoint/2010/main" val="1404326330"/>
      </p:ext>
    </p:extLst>
  </p:cSld>
  <p:clrMapOvr>
    <a:masterClrMapping/>
  </p:clrMapOvr>
  <p:extLst>
    <p:ext uri="{DCECCB84-F9BA-43D5-87BE-67443E8EF086}">
      <p15:sldGuideLst xmlns:p15="http://schemas.microsoft.com/office/powerpoint/2012/main">
        <p15:guide id="1" orient="horz" pos="840">
          <p15:clr>
            <a:srgbClr val="FBAE40"/>
          </p15:clr>
        </p15:guide>
        <p15:guide id="2" pos="576">
          <p15:clr>
            <a:srgbClr val="FBAE40"/>
          </p15:clr>
        </p15:guide>
        <p15:guide id="3" orient="horz" pos="3744">
          <p15:clr>
            <a:srgbClr val="FBAE40"/>
          </p15:clr>
        </p15:guide>
        <p15:guide id="4" pos="6864">
          <p15:clr>
            <a:srgbClr val="FBAE40"/>
          </p15:clr>
        </p15:guide>
        <p15:guide id="5" pos="4560">
          <p15:clr>
            <a:srgbClr val="FBAE40"/>
          </p15:clr>
        </p15:guide>
        <p15:guide id="6" orient="horz" pos="1655">
          <p15:clr>
            <a:srgbClr val="FBAE40"/>
          </p15:clr>
        </p15:guide>
        <p15:guide id="7" orient="horz" pos="360">
          <p15:clr>
            <a:srgbClr val="FBAE40"/>
          </p15:clr>
        </p15:guide>
        <p15:guide id="8" pos="1015">
          <p15:clr>
            <a:srgbClr val="FBAE40"/>
          </p15:clr>
        </p15:guide>
        <p15:guide id="9" pos="2167">
          <p15:clr>
            <a:srgbClr val="FBAE40"/>
          </p15:clr>
        </p15:guide>
        <p15:guide id="10" pos="6360">
          <p15:clr>
            <a:srgbClr val="FBAE40"/>
          </p15:clr>
        </p15:guide>
        <p15:guide id="11" pos="7152">
          <p15:clr>
            <a:srgbClr val="FBAE40"/>
          </p15:clr>
        </p15:guide>
        <p15:guide id="12" pos="672">
          <p15:clr>
            <a:srgbClr val="FBAE40"/>
          </p15:clr>
        </p15:guide>
        <p15:guide id="13" pos="7056">
          <p15:clr>
            <a:srgbClr val="FBAE40"/>
          </p15:clr>
        </p15:guide>
        <p15:guide id="14" orient="horz" pos="2448">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FB883CC-094E-7039-9807-58F11002611B}"/>
              </a:ext>
            </a:extLst>
          </p:cNvPr>
          <p:cNvSpPr/>
          <p:nvPr userDrawn="1"/>
        </p:nvSpPr>
        <p:spPr>
          <a:xfrm>
            <a:off x="0" y="0"/>
            <a:ext cx="5358984" cy="6858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C9E92B-FE67-1F3D-DCA0-195195A4AB6A}"/>
              </a:ext>
            </a:extLst>
          </p:cNvPr>
          <p:cNvSpPr>
            <a:spLocks noGrp="1"/>
          </p:cNvSpPr>
          <p:nvPr>
            <p:ph type="title"/>
          </p:nvPr>
        </p:nvSpPr>
        <p:spPr>
          <a:xfrm>
            <a:off x="914400" y="796698"/>
            <a:ext cx="10439400" cy="1325563"/>
          </a:xfrm>
        </p:spPr>
        <p:txBody>
          <a:bodyPr anchor="t">
            <a:noAutofit/>
          </a:bodyPr>
          <a:lstStyle>
            <a:lvl1pPr>
              <a:defRPr sz="4800">
                <a:latin typeface="Poppins" pitchFamily="2" charset="77"/>
                <a:cs typeface="Poppins" pitchFamily="2" charset="77"/>
              </a:defRPr>
            </a:lvl1pPr>
          </a:lstStyle>
          <a:p>
            <a:r>
              <a:rPr lang="en-US"/>
              <a:t>Click to edit Master title style</a:t>
            </a:r>
          </a:p>
        </p:txBody>
      </p:sp>
      <p:cxnSp>
        <p:nvCxnSpPr>
          <p:cNvPr id="10" name="Straight Connector 9">
            <a:extLst>
              <a:ext uri="{FF2B5EF4-FFF2-40B4-BE49-F238E27FC236}">
                <a16:creationId xmlns:a16="http://schemas.microsoft.com/office/drawing/2014/main" id="{3FB318F3-41C4-0F1C-1CBD-D5A32280E575}"/>
              </a:ext>
            </a:extLst>
          </p:cNvPr>
          <p:cNvCxnSpPr>
            <a:cxnSpLocks/>
          </p:cNvCxnSpPr>
          <p:nvPr userDrawn="1"/>
        </p:nvCxnSpPr>
        <p:spPr>
          <a:xfrm>
            <a:off x="11353800" y="566057"/>
            <a:ext cx="304800" cy="0"/>
          </a:xfrm>
          <a:prstGeom prst="line">
            <a:avLst/>
          </a:prstGeom>
          <a:ln w="19050">
            <a:solidFill>
              <a:schemeClr val="tx1">
                <a:lumMod val="85000"/>
                <a:lumOff val="15000"/>
              </a:schemeClr>
            </a:solidFill>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0C43CC35-4750-6912-E49F-E917DF9AB637}"/>
              </a:ext>
            </a:extLst>
          </p:cNvPr>
          <p:cNvCxnSpPr>
            <a:cxnSpLocks/>
          </p:cNvCxnSpPr>
          <p:nvPr userDrawn="1"/>
        </p:nvCxnSpPr>
        <p:spPr>
          <a:xfrm>
            <a:off x="11353800" y="653143"/>
            <a:ext cx="304800" cy="0"/>
          </a:xfrm>
          <a:prstGeom prst="line">
            <a:avLst/>
          </a:prstGeom>
          <a:ln w="19050">
            <a:solidFill>
              <a:schemeClr val="tx1">
                <a:lumMod val="85000"/>
                <a:lumOff val="15000"/>
              </a:schemeClr>
            </a:solidFill>
          </a:ln>
        </p:spPr>
        <p:style>
          <a:lnRef idx="1">
            <a:schemeClr val="dk1"/>
          </a:lnRef>
          <a:fillRef idx="0">
            <a:schemeClr val="dk1"/>
          </a:fillRef>
          <a:effectRef idx="0">
            <a:schemeClr val="dk1"/>
          </a:effectRef>
          <a:fontRef idx="minor">
            <a:schemeClr val="tx1"/>
          </a:fontRef>
        </p:style>
      </p:cxnSp>
      <p:sp>
        <p:nvSpPr>
          <p:cNvPr id="12" name="Text Placeholder 7">
            <a:extLst>
              <a:ext uri="{FF2B5EF4-FFF2-40B4-BE49-F238E27FC236}">
                <a16:creationId xmlns:a16="http://schemas.microsoft.com/office/drawing/2014/main" id="{FCFA915D-63BE-A1E7-E7C6-A8B7F841C27B}"/>
              </a:ext>
            </a:extLst>
          </p:cNvPr>
          <p:cNvSpPr>
            <a:spLocks noGrp="1"/>
          </p:cNvSpPr>
          <p:nvPr>
            <p:ph type="body" sz="quarter" idx="14"/>
          </p:nvPr>
        </p:nvSpPr>
        <p:spPr>
          <a:xfrm>
            <a:off x="1066800" y="2674936"/>
            <a:ext cx="2917371" cy="743178"/>
          </a:xfrm>
        </p:spPr>
        <p:txBody>
          <a:bodyPr anchor="b">
            <a:noAutofit/>
          </a:bodyPr>
          <a:lstStyle>
            <a:lvl1pPr marL="0" indent="0">
              <a:buNone/>
              <a:defRPr sz="2200" b="1">
                <a:solidFill>
                  <a:schemeClr val="tx1">
                    <a:lumMod val="75000"/>
                    <a:lumOff val="2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5" name="Text Placeholder 7">
            <a:extLst>
              <a:ext uri="{FF2B5EF4-FFF2-40B4-BE49-F238E27FC236}">
                <a16:creationId xmlns:a16="http://schemas.microsoft.com/office/drawing/2014/main" id="{2D2F8532-EAC1-4C87-C49E-5B099E83972D}"/>
              </a:ext>
            </a:extLst>
          </p:cNvPr>
          <p:cNvSpPr>
            <a:spLocks noGrp="1"/>
          </p:cNvSpPr>
          <p:nvPr>
            <p:ph type="body" sz="quarter" idx="15"/>
          </p:nvPr>
        </p:nvSpPr>
        <p:spPr>
          <a:xfrm>
            <a:off x="8284028" y="2685822"/>
            <a:ext cx="2917371" cy="743178"/>
          </a:xfrm>
        </p:spPr>
        <p:txBody>
          <a:bodyPr anchor="b">
            <a:noAutofit/>
          </a:bodyPr>
          <a:lstStyle>
            <a:lvl1pPr marL="0" indent="0">
              <a:buNone/>
              <a:defRPr sz="2200" b="1">
                <a:solidFill>
                  <a:schemeClr val="tx1">
                    <a:lumMod val="75000"/>
                    <a:lumOff val="2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6" name="Text Placeholder 7">
            <a:extLst>
              <a:ext uri="{FF2B5EF4-FFF2-40B4-BE49-F238E27FC236}">
                <a16:creationId xmlns:a16="http://schemas.microsoft.com/office/drawing/2014/main" id="{267078C8-F910-8FC3-7286-ADF1FB40862C}"/>
              </a:ext>
            </a:extLst>
          </p:cNvPr>
          <p:cNvSpPr>
            <a:spLocks noGrp="1"/>
          </p:cNvSpPr>
          <p:nvPr>
            <p:ph type="body" sz="quarter" idx="16"/>
          </p:nvPr>
        </p:nvSpPr>
        <p:spPr>
          <a:xfrm>
            <a:off x="1066800" y="3886200"/>
            <a:ext cx="2917371" cy="2057400"/>
          </a:xfrm>
        </p:spPr>
        <p:txBody>
          <a:bodyPr anchor="t">
            <a:noAutofit/>
          </a:bodyPr>
          <a:lstStyle>
            <a:lvl1pPr marL="0" indent="0">
              <a:buNone/>
              <a:defRPr sz="1600" b="0">
                <a:solidFill>
                  <a:schemeClr val="tx1">
                    <a:lumMod val="65000"/>
                    <a:lumOff val="3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8" name="Text Placeholder 7">
            <a:extLst>
              <a:ext uri="{FF2B5EF4-FFF2-40B4-BE49-F238E27FC236}">
                <a16:creationId xmlns:a16="http://schemas.microsoft.com/office/drawing/2014/main" id="{E2F86FE2-AC0C-C76C-B2BD-9A02FA2E0205}"/>
              </a:ext>
            </a:extLst>
          </p:cNvPr>
          <p:cNvSpPr>
            <a:spLocks noGrp="1"/>
          </p:cNvSpPr>
          <p:nvPr>
            <p:ph type="body" sz="quarter" idx="18"/>
          </p:nvPr>
        </p:nvSpPr>
        <p:spPr>
          <a:xfrm>
            <a:off x="8284027" y="3886200"/>
            <a:ext cx="2917371" cy="2057400"/>
          </a:xfrm>
        </p:spPr>
        <p:txBody>
          <a:bodyPr anchor="t">
            <a:noAutofit/>
          </a:bodyPr>
          <a:lstStyle>
            <a:lvl1pPr marL="0" indent="0">
              <a:buNone/>
              <a:defRPr sz="1600" b="0">
                <a:solidFill>
                  <a:schemeClr val="tx1">
                    <a:lumMod val="65000"/>
                    <a:lumOff val="3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7" name="Picture Placeholder 6">
            <a:extLst>
              <a:ext uri="{FF2B5EF4-FFF2-40B4-BE49-F238E27FC236}">
                <a16:creationId xmlns:a16="http://schemas.microsoft.com/office/drawing/2014/main" id="{8FDDBBAD-B928-4819-64F5-80A5AECD71CB}"/>
              </a:ext>
            </a:extLst>
          </p:cNvPr>
          <p:cNvSpPr>
            <a:spLocks noGrp="1"/>
          </p:cNvSpPr>
          <p:nvPr>
            <p:ph type="pic" sz="quarter" idx="19"/>
          </p:nvPr>
        </p:nvSpPr>
        <p:spPr>
          <a:xfrm>
            <a:off x="4381500" y="2171699"/>
            <a:ext cx="2971800" cy="4549775"/>
          </a:xfrm>
        </p:spPr>
        <p:txBody>
          <a:bodyPr/>
          <a:lstStyle/>
          <a:p>
            <a:endParaRPr lang="en-US"/>
          </a:p>
        </p:txBody>
      </p:sp>
      <p:sp>
        <p:nvSpPr>
          <p:cNvPr id="3" name="Text Placeholder 12">
            <a:extLst>
              <a:ext uri="{FF2B5EF4-FFF2-40B4-BE49-F238E27FC236}">
                <a16:creationId xmlns:a16="http://schemas.microsoft.com/office/drawing/2014/main" id="{8B3586BE-78C6-E426-9F3C-F59381E5CD88}"/>
              </a:ext>
            </a:extLst>
          </p:cNvPr>
          <p:cNvSpPr>
            <a:spLocks noGrp="1"/>
          </p:cNvSpPr>
          <p:nvPr>
            <p:ph type="body" sz="quarter" idx="20"/>
          </p:nvPr>
        </p:nvSpPr>
        <p:spPr>
          <a:xfrm>
            <a:off x="8902700" y="6573838"/>
            <a:ext cx="2870200" cy="284162"/>
          </a:xfrm>
        </p:spPr>
        <p:txBody>
          <a:bodyPr>
            <a:noAutofit/>
          </a:bodyPr>
          <a:lstStyle>
            <a:lvl1pPr marL="0" indent="0" algn="r">
              <a:buNone/>
              <a:defRPr sz="1000">
                <a:solidFill>
                  <a:schemeClr val="tx1">
                    <a:lumMod val="50000"/>
                    <a:lumOff val="50000"/>
                  </a:schemeClr>
                </a:solidFill>
              </a:defRPr>
            </a:lvl1pPr>
            <a:lvl2pPr marL="457200" indent="0">
              <a:buNone/>
              <a:defRPr sz="1000"/>
            </a:lvl2pPr>
            <a:lvl3pPr marL="914400" indent="0">
              <a:buNone/>
              <a:defRPr sz="1000"/>
            </a:lvl3pPr>
            <a:lvl4pPr marL="1371600" indent="0">
              <a:buNone/>
              <a:defRPr sz="1000"/>
            </a:lvl4pPr>
            <a:lvl5pPr marL="1828800" indent="0">
              <a:buNone/>
              <a:defRPr sz="1000"/>
            </a:lvl5pPr>
          </a:lstStyle>
          <a:p>
            <a:pPr lvl="0"/>
            <a:r>
              <a:rPr lang="en-US"/>
              <a:t>Click to edit Master text styles</a:t>
            </a:r>
          </a:p>
        </p:txBody>
      </p:sp>
    </p:spTree>
    <p:extLst>
      <p:ext uri="{BB962C8B-B14F-4D97-AF65-F5344CB8AC3E}">
        <p14:creationId xmlns:p14="http://schemas.microsoft.com/office/powerpoint/2010/main" val="464081889"/>
      </p:ext>
    </p:extLst>
  </p:cSld>
  <p:clrMapOvr>
    <a:masterClrMapping/>
  </p:clrMapOvr>
  <p:extLst>
    <p:ext uri="{DCECCB84-F9BA-43D5-87BE-67443E8EF086}">
      <p15:sldGuideLst xmlns:p15="http://schemas.microsoft.com/office/powerpoint/2012/main">
        <p15:guide id="1" orient="horz" pos="840">
          <p15:clr>
            <a:srgbClr val="FBAE40"/>
          </p15:clr>
        </p15:guide>
        <p15:guide id="2" pos="576">
          <p15:clr>
            <a:srgbClr val="FBAE40"/>
          </p15:clr>
        </p15:guide>
        <p15:guide id="3" orient="horz" pos="3744">
          <p15:clr>
            <a:srgbClr val="FBAE40"/>
          </p15:clr>
        </p15:guide>
        <p15:guide id="5" pos="4632">
          <p15:clr>
            <a:srgbClr val="FBAE40"/>
          </p15:clr>
        </p15:guide>
        <p15:guide id="6" orient="horz" pos="1368">
          <p15:clr>
            <a:srgbClr val="FBAE40"/>
          </p15:clr>
        </p15:guide>
        <p15:guide id="7" orient="horz" pos="360">
          <p15:clr>
            <a:srgbClr val="FBAE40"/>
          </p15:clr>
        </p15:guide>
        <p15:guide id="9" pos="2760">
          <p15:clr>
            <a:srgbClr val="FBAE40"/>
          </p15:clr>
        </p15:guide>
        <p15:guide id="11" pos="7159">
          <p15:clr>
            <a:srgbClr val="FBAE40"/>
          </p15:clr>
        </p15:guide>
        <p15:guide id="12" pos="672">
          <p15:clr>
            <a:srgbClr val="FBAE40"/>
          </p15:clr>
        </p15:guide>
        <p15:guide id="14" orient="horz" pos="2448">
          <p15:clr>
            <a:srgbClr val="FBAE40"/>
          </p15:clr>
        </p15:guide>
        <p15:guide id="15" pos="7056">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5949CF9-AE80-D4A2-E0FC-126A4E8ECBCB}"/>
              </a:ext>
            </a:extLst>
          </p:cNvPr>
          <p:cNvSpPr/>
          <p:nvPr userDrawn="1"/>
        </p:nvSpPr>
        <p:spPr>
          <a:xfrm>
            <a:off x="6096000" y="1"/>
            <a:ext cx="6096000" cy="6858000"/>
          </a:xfrm>
          <a:prstGeom prst="rect">
            <a:avLst/>
          </a:prstGeom>
          <a:solidFill>
            <a:srgbClr val="F1F4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C9E92B-FE67-1F3D-DCA0-195195A4AB6A}"/>
              </a:ext>
            </a:extLst>
          </p:cNvPr>
          <p:cNvSpPr>
            <a:spLocks noGrp="1"/>
          </p:cNvSpPr>
          <p:nvPr>
            <p:ph type="title"/>
          </p:nvPr>
        </p:nvSpPr>
        <p:spPr>
          <a:xfrm>
            <a:off x="932546" y="4618037"/>
            <a:ext cx="9314540" cy="1325563"/>
          </a:xfrm>
        </p:spPr>
        <p:txBody>
          <a:bodyPr anchor="b">
            <a:noAutofit/>
          </a:bodyPr>
          <a:lstStyle>
            <a:lvl1pPr algn="r">
              <a:defRPr sz="4800">
                <a:latin typeface="Poppins" pitchFamily="2" charset="77"/>
                <a:cs typeface="Poppins" pitchFamily="2" charset="77"/>
              </a:defRPr>
            </a:lvl1pPr>
          </a:lstStyle>
          <a:p>
            <a:r>
              <a:rPr lang="en-US"/>
              <a:t>Click to edit Master title style</a:t>
            </a:r>
          </a:p>
        </p:txBody>
      </p:sp>
      <p:cxnSp>
        <p:nvCxnSpPr>
          <p:cNvPr id="10" name="Straight Connector 9">
            <a:extLst>
              <a:ext uri="{FF2B5EF4-FFF2-40B4-BE49-F238E27FC236}">
                <a16:creationId xmlns:a16="http://schemas.microsoft.com/office/drawing/2014/main" id="{3FB318F3-41C4-0F1C-1CBD-D5A32280E575}"/>
              </a:ext>
            </a:extLst>
          </p:cNvPr>
          <p:cNvCxnSpPr>
            <a:cxnSpLocks/>
          </p:cNvCxnSpPr>
          <p:nvPr userDrawn="1"/>
        </p:nvCxnSpPr>
        <p:spPr>
          <a:xfrm>
            <a:off x="11353800" y="566057"/>
            <a:ext cx="304800" cy="0"/>
          </a:xfrm>
          <a:prstGeom prst="line">
            <a:avLst/>
          </a:prstGeom>
          <a:ln w="19050">
            <a:solidFill>
              <a:schemeClr val="tx1">
                <a:lumMod val="85000"/>
                <a:lumOff val="15000"/>
              </a:schemeClr>
            </a:solidFill>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0C43CC35-4750-6912-E49F-E917DF9AB637}"/>
              </a:ext>
            </a:extLst>
          </p:cNvPr>
          <p:cNvCxnSpPr>
            <a:cxnSpLocks/>
          </p:cNvCxnSpPr>
          <p:nvPr userDrawn="1"/>
        </p:nvCxnSpPr>
        <p:spPr>
          <a:xfrm>
            <a:off x="11353800" y="653143"/>
            <a:ext cx="304800" cy="0"/>
          </a:xfrm>
          <a:prstGeom prst="line">
            <a:avLst/>
          </a:prstGeom>
          <a:ln w="19050">
            <a:solidFill>
              <a:schemeClr val="tx1">
                <a:lumMod val="85000"/>
                <a:lumOff val="15000"/>
              </a:schemeClr>
            </a:solidFill>
          </a:ln>
        </p:spPr>
        <p:style>
          <a:lnRef idx="1">
            <a:schemeClr val="dk1"/>
          </a:lnRef>
          <a:fillRef idx="0">
            <a:schemeClr val="dk1"/>
          </a:fillRef>
          <a:effectRef idx="0">
            <a:schemeClr val="dk1"/>
          </a:effectRef>
          <a:fontRef idx="minor">
            <a:schemeClr val="tx1"/>
          </a:fontRef>
        </p:style>
      </p:cxnSp>
      <p:sp>
        <p:nvSpPr>
          <p:cNvPr id="8" name="Text Placeholder 7">
            <a:extLst>
              <a:ext uri="{FF2B5EF4-FFF2-40B4-BE49-F238E27FC236}">
                <a16:creationId xmlns:a16="http://schemas.microsoft.com/office/drawing/2014/main" id="{CF06E8DC-A0CF-0798-ADF8-761E7E68BAC4}"/>
              </a:ext>
            </a:extLst>
          </p:cNvPr>
          <p:cNvSpPr>
            <a:spLocks noGrp="1"/>
          </p:cNvSpPr>
          <p:nvPr>
            <p:ph type="body" sz="quarter" idx="13"/>
          </p:nvPr>
        </p:nvSpPr>
        <p:spPr>
          <a:xfrm>
            <a:off x="1066797" y="914400"/>
            <a:ext cx="2917371" cy="743178"/>
          </a:xfrm>
        </p:spPr>
        <p:txBody>
          <a:bodyPr anchor="b">
            <a:noAutofit/>
          </a:bodyPr>
          <a:lstStyle>
            <a:lvl1pPr marL="0" indent="0">
              <a:buNone/>
              <a:defRPr sz="2200" b="1">
                <a:solidFill>
                  <a:schemeClr val="tx1">
                    <a:lumMod val="75000"/>
                    <a:lumOff val="2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2" name="Text Placeholder 7">
            <a:extLst>
              <a:ext uri="{FF2B5EF4-FFF2-40B4-BE49-F238E27FC236}">
                <a16:creationId xmlns:a16="http://schemas.microsoft.com/office/drawing/2014/main" id="{FCFA915D-63BE-A1E7-E7C6-A8B7F841C27B}"/>
              </a:ext>
            </a:extLst>
          </p:cNvPr>
          <p:cNvSpPr>
            <a:spLocks noGrp="1"/>
          </p:cNvSpPr>
          <p:nvPr>
            <p:ph type="body" sz="quarter" idx="14"/>
          </p:nvPr>
        </p:nvSpPr>
        <p:spPr>
          <a:xfrm>
            <a:off x="4675413" y="914400"/>
            <a:ext cx="2917371" cy="743178"/>
          </a:xfrm>
        </p:spPr>
        <p:txBody>
          <a:bodyPr anchor="b">
            <a:noAutofit/>
          </a:bodyPr>
          <a:lstStyle>
            <a:lvl1pPr marL="0" indent="0">
              <a:buNone/>
              <a:defRPr sz="2200" b="1">
                <a:solidFill>
                  <a:schemeClr val="tx1">
                    <a:lumMod val="75000"/>
                    <a:lumOff val="2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5" name="Text Placeholder 7">
            <a:extLst>
              <a:ext uri="{FF2B5EF4-FFF2-40B4-BE49-F238E27FC236}">
                <a16:creationId xmlns:a16="http://schemas.microsoft.com/office/drawing/2014/main" id="{2D2F8532-EAC1-4C87-C49E-5B099E83972D}"/>
              </a:ext>
            </a:extLst>
          </p:cNvPr>
          <p:cNvSpPr>
            <a:spLocks noGrp="1"/>
          </p:cNvSpPr>
          <p:nvPr>
            <p:ph type="body" sz="quarter" idx="15"/>
          </p:nvPr>
        </p:nvSpPr>
        <p:spPr>
          <a:xfrm>
            <a:off x="8284029" y="914400"/>
            <a:ext cx="2917371" cy="743178"/>
          </a:xfrm>
        </p:spPr>
        <p:txBody>
          <a:bodyPr anchor="b">
            <a:noAutofit/>
          </a:bodyPr>
          <a:lstStyle>
            <a:lvl1pPr marL="0" indent="0">
              <a:buNone/>
              <a:defRPr sz="2200" b="1">
                <a:solidFill>
                  <a:schemeClr val="tx1">
                    <a:lumMod val="75000"/>
                    <a:lumOff val="2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6" name="Text Placeholder 7">
            <a:extLst>
              <a:ext uri="{FF2B5EF4-FFF2-40B4-BE49-F238E27FC236}">
                <a16:creationId xmlns:a16="http://schemas.microsoft.com/office/drawing/2014/main" id="{267078C8-F910-8FC3-7286-ADF1FB40862C}"/>
              </a:ext>
            </a:extLst>
          </p:cNvPr>
          <p:cNvSpPr>
            <a:spLocks noGrp="1"/>
          </p:cNvSpPr>
          <p:nvPr>
            <p:ph type="body" sz="quarter" idx="16"/>
          </p:nvPr>
        </p:nvSpPr>
        <p:spPr>
          <a:xfrm>
            <a:off x="1066800" y="2098221"/>
            <a:ext cx="2917371" cy="2057400"/>
          </a:xfrm>
        </p:spPr>
        <p:txBody>
          <a:bodyPr anchor="t">
            <a:noAutofit/>
          </a:bodyPr>
          <a:lstStyle>
            <a:lvl1pPr marL="0" indent="0">
              <a:buNone/>
              <a:defRPr sz="1600" b="0">
                <a:solidFill>
                  <a:schemeClr val="tx1">
                    <a:lumMod val="65000"/>
                    <a:lumOff val="3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7" name="Text Placeholder 7">
            <a:extLst>
              <a:ext uri="{FF2B5EF4-FFF2-40B4-BE49-F238E27FC236}">
                <a16:creationId xmlns:a16="http://schemas.microsoft.com/office/drawing/2014/main" id="{2A8B99F6-09B0-9487-3A2A-0062188384B3}"/>
              </a:ext>
            </a:extLst>
          </p:cNvPr>
          <p:cNvSpPr>
            <a:spLocks noGrp="1"/>
          </p:cNvSpPr>
          <p:nvPr>
            <p:ph type="body" sz="quarter" idx="17"/>
          </p:nvPr>
        </p:nvSpPr>
        <p:spPr>
          <a:xfrm>
            <a:off x="4675414" y="2098221"/>
            <a:ext cx="2917371" cy="2057400"/>
          </a:xfrm>
        </p:spPr>
        <p:txBody>
          <a:bodyPr anchor="t">
            <a:noAutofit/>
          </a:bodyPr>
          <a:lstStyle>
            <a:lvl1pPr marL="0" indent="0">
              <a:buNone/>
              <a:defRPr sz="1600" b="0">
                <a:solidFill>
                  <a:schemeClr val="tx1">
                    <a:lumMod val="65000"/>
                    <a:lumOff val="3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8" name="Text Placeholder 7">
            <a:extLst>
              <a:ext uri="{FF2B5EF4-FFF2-40B4-BE49-F238E27FC236}">
                <a16:creationId xmlns:a16="http://schemas.microsoft.com/office/drawing/2014/main" id="{E2F86FE2-AC0C-C76C-B2BD-9A02FA2E0205}"/>
              </a:ext>
            </a:extLst>
          </p:cNvPr>
          <p:cNvSpPr>
            <a:spLocks noGrp="1"/>
          </p:cNvSpPr>
          <p:nvPr>
            <p:ph type="body" sz="quarter" idx="18"/>
          </p:nvPr>
        </p:nvSpPr>
        <p:spPr>
          <a:xfrm>
            <a:off x="8284027" y="2098221"/>
            <a:ext cx="2917371" cy="2057400"/>
          </a:xfrm>
        </p:spPr>
        <p:txBody>
          <a:bodyPr anchor="t">
            <a:noAutofit/>
          </a:bodyPr>
          <a:lstStyle>
            <a:lvl1pPr marL="0" indent="0">
              <a:buNone/>
              <a:defRPr sz="1600" b="0">
                <a:solidFill>
                  <a:schemeClr val="tx1">
                    <a:lumMod val="65000"/>
                    <a:lumOff val="3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Tree>
    <p:extLst>
      <p:ext uri="{BB962C8B-B14F-4D97-AF65-F5344CB8AC3E}">
        <p14:creationId xmlns:p14="http://schemas.microsoft.com/office/powerpoint/2010/main" val="2461991912"/>
      </p:ext>
    </p:extLst>
  </p:cSld>
  <p:clrMapOvr>
    <a:masterClrMapping/>
  </p:clrMapOvr>
  <p:extLst>
    <p:ext uri="{DCECCB84-F9BA-43D5-87BE-67443E8EF086}">
      <p15:sldGuideLst xmlns:p15="http://schemas.microsoft.com/office/powerpoint/2012/main">
        <p15:guide id="1" orient="horz" pos="840">
          <p15:clr>
            <a:srgbClr val="FBAE40"/>
          </p15:clr>
        </p15:guide>
        <p15:guide id="2" pos="576">
          <p15:clr>
            <a:srgbClr val="FBAE40"/>
          </p15:clr>
        </p15:guide>
        <p15:guide id="3" orient="horz" pos="3744">
          <p15:clr>
            <a:srgbClr val="FBAE40"/>
          </p15:clr>
        </p15:guide>
        <p15:guide id="5" pos="4560">
          <p15:clr>
            <a:srgbClr val="FBAE40"/>
          </p15:clr>
        </p15:guide>
        <p15:guide id="7" orient="horz" pos="360">
          <p15:clr>
            <a:srgbClr val="FBAE40"/>
          </p15:clr>
        </p15:guide>
        <p15:guide id="11" pos="7152">
          <p15:clr>
            <a:srgbClr val="FBAE40"/>
          </p15:clr>
        </p15:guide>
        <p15:guide id="12" pos="672">
          <p15:clr>
            <a:srgbClr val="FBAE40"/>
          </p15:clr>
        </p15:guide>
        <p15:guide id="13" pos="7056">
          <p15:clr>
            <a:srgbClr val="FBAE40"/>
          </p15:clr>
        </p15:guide>
        <p15:guide id="14" orient="horz" pos="244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9E92B-FE67-1F3D-DCA0-195195A4AB6A}"/>
              </a:ext>
            </a:extLst>
          </p:cNvPr>
          <p:cNvSpPr>
            <a:spLocks noGrp="1"/>
          </p:cNvSpPr>
          <p:nvPr>
            <p:ph type="title"/>
          </p:nvPr>
        </p:nvSpPr>
        <p:spPr>
          <a:xfrm>
            <a:off x="914400" y="796698"/>
            <a:ext cx="6678385" cy="1325563"/>
          </a:xfrm>
        </p:spPr>
        <p:txBody>
          <a:bodyPr anchor="t">
            <a:noAutofit/>
          </a:bodyPr>
          <a:lstStyle>
            <a:lvl1pPr>
              <a:defRPr sz="4800">
                <a:latin typeface="Poppins" pitchFamily="2" charset="77"/>
                <a:cs typeface="Poppins" pitchFamily="2" charset="77"/>
              </a:defRPr>
            </a:lvl1pPr>
          </a:lstStyle>
          <a:p>
            <a:r>
              <a:rPr lang="en-US"/>
              <a:t>Click to edit Master title style</a:t>
            </a:r>
          </a:p>
        </p:txBody>
      </p:sp>
      <p:cxnSp>
        <p:nvCxnSpPr>
          <p:cNvPr id="10" name="Straight Connector 9">
            <a:extLst>
              <a:ext uri="{FF2B5EF4-FFF2-40B4-BE49-F238E27FC236}">
                <a16:creationId xmlns:a16="http://schemas.microsoft.com/office/drawing/2014/main" id="{3FB318F3-41C4-0F1C-1CBD-D5A32280E575}"/>
              </a:ext>
            </a:extLst>
          </p:cNvPr>
          <p:cNvCxnSpPr>
            <a:cxnSpLocks/>
          </p:cNvCxnSpPr>
          <p:nvPr userDrawn="1"/>
        </p:nvCxnSpPr>
        <p:spPr>
          <a:xfrm>
            <a:off x="609600" y="584664"/>
            <a:ext cx="304800" cy="0"/>
          </a:xfrm>
          <a:prstGeom prst="line">
            <a:avLst/>
          </a:prstGeom>
          <a:ln w="19050">
            <a:solidFill>
              <a:schemeClr val="tx1">
                <a:lumMod val="85000"/>
                <a:lumOff val="15000"/>
              </a:schemeClr>
            </a:solidFill>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0C43CC35-4750-6912-E49F-E917DF9AB637}"/>
              </a:ext>
            </a:extLst>
          </p:cNvPr>
          <p:cNvCxnSpPr>
            <a:cxnSpLocks/>
          </p:cNvCxnSpPr>
          <p:nvPr userDrawn="1"/>
        </p:nvCxnSpPr>
        <p:spPr>
          <a:xfrm>
            <a:off x="609600" y="671750"/>
            <a:ext cx="304800" cy="0"/>
          </a:xfrm>
          <a:prstGeom prst="line">
            <a:avLst/>
          </a:prstGeom>
          <a:ln w="19050">
            <a:solidFill>
              <a:schemeClr val="tx1">
                <a:lumMod val="85000"/>
                <a:lumOff val="15000"/>
              </a:schemeClr>
            </a:solidFill>
          </a:ln>
        </p:spPr>
        <p:style>
          <a:lnRef idx="1">
            <a:schemeClr val="dk1"/>
          </a:lnRef>
          <a:fillRef idx="0">
            <a:schemeClr val="dk1"/>
          </a:fillRef>
          <a:effectRef idx="0">
            <a:schemeClr val="dk1"/>
          </a:effectRef>
          <a:fontRef idx="minor">
            <a:schemeClr val="tx1"/>
          </a:fontRef>
        </p:style>
      </p:cxnSp>
      <p:sp>
        <p:nvSpPr>
          <p:cNvPr id="8" name="Text Placeholder 7">
            <a:extLst>
              <a:ext uri="{FF2B5EF4-FFF2-40B4-BE49-F238E27FC236}">
                <a16:creationId xmlns:a16="http://schemas.microsoft.com/office/drawing/2014/main" id="{CF06E8DC-A0CF-0798-ADF8-761E7E68BAC4}"/>
              </a:ext>
            </a:extLst>
          </p:cNvPr>
          <p:cNvSpPr>
            <a:spLocks noGrp="1"/>
          </p:cNvSpPr>
          <p:nvPr>
            <p:ph type="body" sz="quarter" idx="13"/>
          </p:nvPr>
        </p:nvSpPr>
        <p:spPr>
          <a:xfrm>
            <a:off x="1066799" y="2674936"/>
            <a:ext cx="5029201" cy="743178"/>
          </a:xfrm>
        </p:spPr>
        <p:txBody>
          <a:bodyPr anchor="b">
            <a:noAutofit/>
          </a:bodyPr>
          <a:lstStyle>
            <a:lvl1pPr marL="0" indent="0">
              <a:buNone/>
              <a:defRPr sz="2200" b="1">
                <a:solidFill>
                  <a:schemeClr val="tx1">
                    <a:lumMod val="75000"/>
                    <a:lumOff val="2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16" name="Text Placeholder 7">
            <a:extLst>
              <a:ext uri="{FF2B5EF4-FFF2-40B4-BE49-F238E27FC236}">
                <a16:creationId xmlns:a16="http://schemas.microsoft.com/office/drawing/2014/main" id="{267078C8-F910-8FC3-7286-ADF1FB40862C}"/>
              </a:ext>
            </a:extLst>
          </p:cNvPr>
          <p:cNvSpPr>
            <a:spLocks noGrp="1"/>
          </p:cNvSpPr>
          <p:nvPr>
            <p:ph type="body" sz="quarter" idx="16"/>
          </p:nvPr>
        </p:nvSpPr>
        <p:spPr>
          <a:xfrm>
            <a:off x="1066800" y="3886200"/>
            <a:ext cx="5029200" cy="2057400"/>
          </a:xfrm>
        </p:spPr>
        <p:txBody>
          <a:bodyPr anchor="t">
            <a:noAutofit/>
          </a:bodyPr>
          <a:lstStyle>
            <a:lvl1pPr marL="0" indent="0">
              <a:buNone/>
              <a:defRPr sz="1600" b="0">
                <a:solidFill>
                  <a:schemeClr val="tx1">
                    <a:lumMod val="65000"/>
                    <a:lumOff val="35000"/>
                  </a:schemeClr>
                </a:solidFill>
                <a:latin typeface="+mn-lt"/>
                <a:ea typeface="Roboto" panose="02000000000000000000" pitchFamily="2" charset="0"/>
                <a:cs typeface="Roboto" panose="02000000000000000000" pitchFamily="2" charset="0"/>
              </a:defRPr>
            </a:lvl1pPr>
          </a:lstStyle>
          <a:p>
            <a:pPr lvl="0"/>
            <a:r>
              <a:rPr lang="en-US"/>
              <a:t>Click to edit Master text</a:t>
            </a:r>
          </a:p>
        </p:txBody>
      </p:sp>
      <p:sp>
        <p:nvSpPr>
          <p:cNvPr id="7" name="Picture Placeholder 6">
            <a:extLst>
              <a:ext uri="{FF2B5EF4-FFF2-40B4-BE49-F238E27FC236}">
                <a16:creationId xmlns:a16="http://schemas.microsoft.com/office/drawing/2014/main" id="{39F175D2-EEFE-E4BF-0E57-03025B8F8D64}"/>
              </a:ext>
            </a:extLst>
          </p:cNvPr>
          <p:cNvSpPr>
            <a:spLocks noGrp="1"/>
          </p:cNvSpPr>
          <p:nvPr>
            <p:ph type="pic" sz="quarter" idx="19"/>
          </p:nvPr>
        </p:nvSpPr>
        <p:spPr>
          <a:xfrm>
            <a:off x="7696200" y="1"/>
            <a:ext cx="4495800" cy="6858000"/>
          </a:xfrm>
        </p:spPr>
        <p:txBody>
          <a:bodyPr/>
          <a:lstStyle/>
          <a:p>
            <a:endParaRPr lang="en-US"/>
          </a:p>
        </p:txBody>
      </p:sp>
      <p:sp>
        <p:nvSpPr>
          <p:cNvPr id="15" name="Text Placeholder 12">
            <a:extLst>
              <a:ext uri="{FF2B5EF4-FFF2-40B4-BE49-F238E27FC236}">
                <a16:creationId xmlns:a16="http://schemas.microsoft.com/office/drawing/2014/main" id="{273C4E42-511B-EB94-CA0A-051B1A4A918D}"/>
              </a:ext>
            </a:extLst>
          </p:cNvPr>
          <p:cNvSpPr>
            <a:spLocks noGrp="1"/>
          </p:cNvSpPr>
          <p:nvPr>
            <p:ph type="body" sz="quarter" idx="20"/>
          </p:nvPr>
        </p:nvSpPr>
        <p:spPr>
          <a:xfrm>
            <a:off x="495300" y="6573838"/>
            <a:ext cx="2870200" cy="284162"/>
          </a:xfrm>
        </p:spPr>
        <p:txBody>
          <a:bodyPr>
            <a:noAutofit/>
          </a:bodyPr>
          <a:lstStyle>
            <a:lvl1pPr marL="0" indent="0" algn="l">
              <a:buNone/>
              <a:defRPr sz="1000">
                <a:solidFill>
                  <a:schemeClr val="tx1">
                    <a:lumMod val="50000"/>
                    <a:lumOff val="50000"/>
                  </a:schemeClr>
                </a:solidFill>
              </a:defRPr>
            </a:lvl1pPr>
            <a:lvl2pPr marL="457200" indent="0">
              <a:buNone/>
              <a:defRPr sz="1000"/>
            </a:lvl2pPr>
            <a:lvl3pPr marL="914400" indent="0">
              <a:buNone/>
              <a:defRPr sz="1000"/>
            </a:lvl3pPr>
            <a:lvl4pPr marL="1371600" indent="0">
              <a:buNone/>
              <a:defRPr sz="1000"/>
            </a:lvl4pPr>
            <a:lvl5pPr marL="1828800" indent="0">
              <a:buNone/>
              <a:defRPr sz="1000"/>
            </a:lvl5pPr>
          </a:lstStyle>
          <a:p>
            <a:pPr lvl="0"/>
            <a:r>
              <a:rPr lang="en-US"/>
              <a:t>Click to edit Master text styles</a:t>
            </a:r>
          </a:p>
        </p:txBody>
      </p:sp>
    </p:spTree>
    <p:extLst>
      <p:ext uri="{BB962C8B-B14F-4D97-AF65-F5344CB8AC3E}">
        <p14:creationId xmlns:p14="http://schemas.microsoft.com/office/powerpoint/2010/main" val="1911048288"/>
      </p:ext>
    </p:extLst>
  </p:cSld>
  <p:clrMapOvr>
    <a:masterClrMapping/>
  </p:clrMapOvr>
  <p:extLst>
    <p:ext uri="{DCECCB84-F9BA-43D5-87BE-67443E8EF086}">
      <p15:sldGuideLst xmlns:p15="http://schemas.microsoft.com/office/powerpoint/2012/main">
        <p15:guide id="1" orient="horz" pos="840">
          <p15:clr>
            <a:srgbClr val="FBAE40"/>
          </p15:clr>
        </p15:guide>
        <p15:guide id="2" pos="576">
          <p15:clr>
            <a:srgbClr val="FBAE40"/>
          </p15:clr>
        </p15:guide>
        <p15:guide id="3" orient="horz" pos="3744">
          <p15:clr>
            <a:srgbClr val="FBAE40"/>
          </p15:clr>
        </p15:guide>
        <p15:guide id="7" orient="horz" pos="360">
          <p15:clr>
            <a:srgbClr val="FBAE40"/>
          </p15:clr>
        </p15:guide>
        <p15:guide id="8" pos="1032">
          <p15:clr>
            <a:srgbClr val="FBAE40"/>
          </p15:clr>
        </p15:guide>
        <p15:guide id="9" pos="4848">
          <p15:clr>
            <a:srgbClr val="FBAE40"/>
          </p15:clr>
        </p15:guide>
        <p15:guide id="11" pos="7152">
          <p15:clr>
            <a:srgbClr val="FBAE40"/>
          </p15:clr>
        </p15:guide>
        <p15:guide id="12" pos="672">
          <p15:clr>
            <a:srgbClr val="FBAE40"/>
          </p15:clr>
        </p15:guide>
        <p15:guide id="13" pos="7056">
          <p15:clr>
            <a:srgbClr val="FBAE40"/>
          </p15:clr>
        </p15:guide>
        <p15:guide id="14" orient="horz" pos="2448">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D960C-86A7-6728-9263-973B76A8FDB9}"/>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712659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20029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F68666B-80B7-5FA5-FC9F-2F928A26B010}"/>
              </a:ext>
            </a:extLst>
          </p:cNvPr>
          <p:cNvSpPr/>
          <p:nvPr userDrawn="1"/>
        </p:nvSpPr>
        <p:spPr>
          <a:xfrm>
            <a:off x="6096000" y="0"/>
            <a:ext cx="3657600" cy="6858000"/>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C9E92B-FE67-1F3D-DCA0-195195A4AB6A}"/>
              </a:ext>
            </a:extLst>
          </p:cNvPr>
          <p:cNvSpPr>
            <a:spLocks noGrp="1"/>
          </p:cNvSpPr>
          <p:nvPr>
            <p:ph type="title"/>
          </p:nvPr>
        </p:nvSpPr>
        <p:spPr>
          <a:xfrm>
            <a:off x="914400" y="2404343"/>
            <a:ext cx="5181600" cy="1325563"/>
          </a:xfrm>
        </p:spPr>
        <p:txBody>
          <a:bodyPr>
            <a:noAutofit/>
          </a:bodyPr>
          <a:lstStyle>
            <a:lvl1pPr>
              <a:defRPr sz="4800">
                <a:latin typeface="Poppins" pitchFamily="2" charset="77"/>
                <a:cs typeface="Poppins" pitchFamily="2" charset="77"/>
              </a:defRPr>
            </a:lvl1pPr>
          </a:lstStyle>
          <a:p>
            <a:r>
              <a:rPr lang="en-US"/>
              <a:t>Click to edit Master title style</a:t>
            </a:r>
          </a:p>
        </p:txBody>
      </p:sp>
      <p:sp>
        <p:nvSpPr>
          <p:cNvPr id="9" name="Picture Placeholder 8">
            <a:extLst>
              <a:ext uri="{FF2B5EF4-FFF2-40B4-BE49-F238E27FC236}">
                <a16:creationId xmlns:a16="http://schemas.microsoft.com/office/drawing/2014/main" id="{BA87BAAC-9384-2363-2089-821720F16DD3}"/>
              </a:ext>
            </a:extLst>
          </p:cNvPr>
          <p:cNvSpPr>
            <a:spLocks noGrp="1"/>
          </p:cNvSpPr>
          <p:nvPr>
            <p:ph type="pic" sz="quarter" idx="13"/>
          </p:nvPr>
        </p:nvSpPr>
        <p:spPr>
          <a:xfrm>
            <a:off x="7239000" y="1485900"/>
            <a:ext cx="3657600" cy="4457700"/>
          </a:xfrm>
        </p:spPr>
        <p:txBody>
          <a:bodyPr/>
          <a:lstStyle/>
          <a:p>
            <a:endParaRPr lang="en-US"/>
          </a:p>
        </p:txBody>
      </p:sp>
      <p:cxnSp>
        <p:nvCxnSpPr>
          <p:cNvPr id="11" name="Straight Connector 10">
            <a:extLst>
              <a:ext uri="{FF2B5EF4-FFF2-40B4-BE49-F238E27FC236}">
                <a16:creationId xmlns:a16="http://schemas.microsoft.com/office/drawing/2014/main" id="{0CA0C2D1-06AD-3620-044D-2EAE71AC87AC}"/>
              </a:ext>
            </a:extLst>
          </p:cNvPr>
          <p:cNvCxnSpPr/>
          <p:nvPr userDrawn="1"/>
        </p:nvCxnSpPr>
        <p:spPr>
          <a:xfrm>
            <a:off x="1638300" y="571500"/>
            <a:ext cx="4267200" cy="0"/>
          </a:xfrm>
          <a:prstGeom prst="line">
            <a:avLst/>
          </a:prstGeom>
          <a:ln>
            <a:solidFill>
              <a:schemeClr val="tx1">
                <a:lumMod val="85000"/>
                <a:lumOff val="15000"/>
              </a:schemeClr>
            </a:solidFill>
          </a:ln>
        </p:spPr>
        <p:style>
          <a:lnRef idx="1">
            <a:schemeClr val="dk1"/>
          </a:lnRef>
          <a:fillRef idx="0">
            <a:schemeClr val="dk1"/>
          </a:fillRef>
          <a:effectRef idx="0">
            <a:schemeClr val="dk1"/>
          </a:effectRef>
          <a:fontRef idx="minor">
            <a:schemeClr val="tx1"/>
          </a:fontRef>
        </p:style>
      </p:cxnSp>
      <p:cxnSp>
        <p:nvCxnSpPr>
          <p:cNvPr id="13" name="Straight Connector 12">
            <a:extLst>
              <a:ext uri="{FF2B5EF4-FFF2-40B4-BE49-F238E27FC236}">
                <a16:creationId xmlns:a16="http://schemas.microsoft.com/office/drawing/2014/main" id="{60C99D5D-5452-4897-02A9-A1B32F0BE968}"/>
              </a:ext>
            </a:extLst>
          </p:cNvPr>
          <p:cNvCxnSpPr/>
          <p:nvPr userDrawn="1"/>
        </p:nvCxnSpPr>
        <p:spPr>
          <a:xfrm>
            <a:off x="10096500" y="571500"/>
            <a:ext cx="1259359" cy="0"/>
          </a:xfrm>
          <a:prstGeom prst="line">
            <a:avLst/>
          </a:prstGeom>
          <a:ln>
            <a:solidFill>
              <a:schemeClr val="tx1">
                <a:lumMod val="85000"/>
                <a:lumOff val="15000"/>
              </a:schemeClr>
            </a:solidFill>
          </a:ln>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3FB318F3-41C4-0F1C-1CBD-D5A32280E575}"/>
              </a:ext>
            </a:extLst>
          </p:cNvPr>
          <p:cNvCxnSpPr>
            <a:cxnSpLocks/>
          </p:cNvCxnSpPr>
          <p:nvPr userDrawn="1"/>
        </p:nvCxnSpPr>
        <p:spPr>
          <a:xfrm>
            <a:off x="914400" y="571500"/>
            <a:ext cx="304800" cy="0"/>
          </a:xfrm>
          <a:prstGeom prst="line">
            <a:avLst/>
          </a:prstGeom>
          <a:ln w="19050">
            <a:solidFill>
              <a:schemeClr val="tx1">
                <a:lumMod val="85000"/>
                <a:lumOff val="15000"/>
              </a:schemeClr>
            </a:solidFill>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0C43CC35-4750-6912-E49F-E917DF9AB637}"/>
              </a:ext>
            </a:extLst>
          </p:cNvPr>
          <p:cNvCxnSpPr>
            <a:cxnSpLocks/>
          </p:cNvCxnSpPr>
          <p:nvPr userDrawn="1"/>
        </p:nvCxnSpPr>
        <p:spPr>
          <a:xfrm>
            <a:off x="914400" y="658586"/>
            <a:ext cx="304800" cy="0"/>
          </a:xfrm>
          <a:prstGeom prst="line">
            <a:avLst/>
          </a:prstGeom>
          <a:ln w="19050">
            <a:solidFill>
              <a:schemeClr val="tx1">
                <a:lumMod val="85000"/>
                <a:lumOff val="15000"/>
              </a:schemeClr>
            </a:solidFill>
          </a:ln>
        </p:spPr>
        <p:style>
          <a:lnRef idx="1">
            <a:schemeClr val="dk1"/>
          </a:lnRef>
          <a:fillRef idx="0">
            <a:schemeClr val="dk1"/>
          </a:fillRef>
          <a:effectRef idx="0">
            <a:schemeClr val="dk1"/>
          </a:effectRef>
          <a:fontRef idx="minor">
            <a:schemeClr val="tx1"/>
          </a:fontRef>
        </p:style>
      </p:cxnSp>
      <p:sp>
        <p:nvSpPr>
          <p:cNvPr id="17" name="Text Placeholder 16">
            <a:extLst>
              <a:ext uri="{FF2B5EF4-FFF2-40B4-BE49-F238E27FC236}">
                <a16:creationId xmlns:a16="http://schemas.microsoft.com/office/drawing/2014/main" id="{003331A5-D35A-E699-E3EA-6035EB0DCD16}"/>
              </a:ext>
            </a:extLst>
          </p:cNvPr>
          <p:cNvSpPr>
            <a:spLocks noGrp="1"/>
          </p:cNvSpPr>
          <p:nvPr>
            <p:ph type="body" sz="quarter" idx="14"/>
          </p:nvPr>
        </p:nvSpPr>
        <p:spPr>
          <a:xfrm>
            <a:off x="1066800" y="5185232"/>
            <a:ext cx="2971800" cy="365126"/>
          </a:xfrm>
        </p:spPr>
        <p:txBody>
          <a:bodyPr>
            <a:normAutofit/>
          </a:bodyPr>
          <a:lstStyle>
            <a:lvl1pPr marL="0" indent="0">
              <a:buNone/>
              <a:defRPr sz="1800">
                <a:solidFill>
                  <a:schemeClr val="tx1">
                    <a:lumMod val="50000"/>
                    <a:lumOff val="50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a:t>
            </a:r>
          </a:p>
        </p:txBody>
      </p:sp>
      <p:sp>
        <p:nvSpPr>
          <p:cNvPr id="18" name="Text Placeholder 16">
            <a:extLst>
              <a:ext uri="{FF2B5EF4-FFF2-40B4-BE49-F238E27FC236}">
                <a16:creationId xmlns:a16="http://schemas.microsoft.com/office/drawing/2014/main" id="{442CA476-8654-0542-5C0B-4F439516AF31}"/>
              </a:ext>
            </a:extLst>
          </p:cNvPr>
          <p:cNvSpPr>
            <a:spLocks noGrp="1"/>
          </p:cNvSpPr>
          <p:nvPr>
            <p:ph type="body" sz="quarter" idx="15"/>
          </p:nvPr>
        </p:nvSpPr>
        <p:spPr>
          <a:xfrm>
            <a:off x="1066800" y="5588228"/>
            <a:ext cx="2971800" cy="365126"/>
          </a:xfrm>
        </p:spPr>
        <p:txBody>
          <a:bodyPr>
            <a:noAutofit/>
          </a:bodyPr>
          <a:lstStyle>
            <a:lvl1pPr marL="0" indent="0">
              <a:buNone/>
              <a:defRPr sz="2000">
                <a:solidFill>
                  <a:schemeClr val="tx1">
                    <a:lumMod val="85000"/>
                    <a:lumOff val="1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a:t>
            </a:r>
          </a:p>
        </p:txBody>
      </p:sp>
    </p:spTree>
    <p:extLst>
      <p:ext uri="{BB962C8B-B14F-4D97-AF65-F5344CB8AC3E}">
        <p14:creationId xmlns:p14="http://schemas.microsoft.com/office/powerpoint/2010/main" val="2824232365"/>
      </p:ext>
    </p:extLst>
  </p:cSld>
  <p:clrMapOvr>
    <a:masterClrMapping/>
  </p:clrMapOvr>
  <p:extLst>
    <p:ext uri="{DCECCB84-F9BA-43D5-87BE-67443E8EF086}">
      <p15:sldGuideLst xmlns:p15="http://schemas.microsoft.com/office/powerpoint/2012/main">
        <p15:guide id="1" orient="horz" pos="936">
          <p15:clr>
            <a:srgbClr val="FBAE40"/>
          </p15:clr>
        </p15:guide>
        <p15:guide id="2" pos="576">
          <p15:clr>
            <a:srgbClr val="FBAE40"/>
          </p15:clr>
        </p15:guide>
        <p15:guide id="3" orient="horz" pos="3744">
          <p15:clr>
            <a:srgbClr val="FBAE40"/>
          </p15:clr>
        </p15:guide>
        <p15:guide id="4" pos="6864">
          <p15:clr>
            <a:srgbClr val="FBAE40"/>
          </p15:clr>
        </p15:guide>
        <p15:guide id="5" pos="4560">
          <p15:clr>
            <a:srgbClr val="FBAE40"/>
          </p15:clr>
        </p15:guide>
        <p15:guide id="6" orient="horz" pos="1512">
          <p15:clr>
            <a:srgbClr val="FBAE40"/>
          </p15:clr>
        </p15:guide>
        <p15:guide id="7" orient="horz" pos="360">
          <p15:clr>
            <a:srgbClr val="FBAE40"/>
          </p15:clr>
        </p15:guide>
        <p15:guide id="8" pos="672">
          <p15:clr>
            <a:srgbClr val="FBAE40"/>
          </p15:clr>
        </p15:guide>
        <p15:guide id="9" pos="3720">
          <p15:clr>
            <a:srgbClr val="FBAE40"/>
          </p15:clr>
        </p15:guide>
        <p15:guide id="10" pos="6360">
          <p15:clr>
            <a:srgbClr val="FBAE40"/>
          </p15:clr>
        </p15:guide>
        <p15:guide id="11" pos="715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5/29/2024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5/29/2024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5/29/2024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5/29/2024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63"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54C769-5B6E-5C22-9516-5D7BE462E3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3190F5-D493-CE67-ED1B-D761BFA699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25225E-A593-BBE5-FA35-2952DE6D56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0812C0-D4F0-C345-96B4-1E8B918506AC}" type="datetimeFigureOut">
              <a:rPr lang="en-US" smtClean="0"/>
              <a:t>5/29/2024</a:t>
            </a:fld>
            <a:endParaRPr lang="en-US"/>
          </a:p>
        </p:txBody>
      </p:sp>
      <p:sp>
        <p:nvSpPr>
          <p:cNvPr id="6" name="Slide Number Placeholder 5">
            <a:extLst>
              <a:ext uri="{FF2B5EF4-FFF2-40B4-BE49-F238E27FC236}">
                <a16:creationId xmlns:a16="http://schemas.microsoft.com/office/drawing/2014/main" id="{BB730E95-9162-1956-4897-1AA052698F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9709E4-652E-524A-8D35-CF602AA44AAA}" type="slidenum">
              <a:rPr lang="en-US" smtClean="0"/>
              <a:t>‹#›</a:t>
            </a:fld>
            <a:endParaRPr lang="en-US"/>
          </a:p>
        </p:txBody>
      </p:sp>
    </p:spTree>
    <p:extLst>
      <p:ext uri="{BB962C8B-B14F-4D97-AF65-F5344CB8AC3E}">
        <p14:creationId xmlns:p14="http://schemas.microsoft.com/office/powerpoint/2010/main" val="1679508059"/>
      </p:ext>
    </p:extLst>
  </p:cSld>
  <p:clrMap bg1="lt1" tx1="dk1" bg2="lt2" tx2="dk2" accent1="accent1" accent2="accent2" accent3="accent3" accent4="accent4" accent5="accent5" accent6="accent6" hlink="hlink" folHlink="folHlink"/>
  <p:sldLayoutIdLst>
    <p:sldLayoutId id="2147483662" r:id="rId1"/>
    <p:sldLayoutId id="2147483672" r:id="rId2"/>
    <p:sldLayoutId id="2147483664" r:id="rId3"/>
    <p:sldLayoutId id="2147483665" r:id="rId4"/>
    <p:sldLayoutId id="2147483666" r:id="rId5"/>
    <p:sldLayoutId id="2147483667" r:id="rId6"/>
    <p:sldLayoutId id="2147483668" r:id="rId7"/>
    <p:sldLayoutId id="2147483669" r:id="rId8"/>
    <p:sldLayoutId id="2147483673" r:id="rId9"/>
    <p:sldLayoutId id="2147483670" r:id="rId10"/>
    <p:sldLayoutId id="2147483671" r:id="rId11"/>
    <p:sldLayoutId id="2147483660" r:id="rId12"/>
  </p:sldLayoutIdLst>
  <p:txStyles>
    <p:titleStyle>
      <a:lvl1pPr algn="l" defTabSz="914400" rtl="0" eaLnBrk="1" latinLnBrk="0" hangingPunct="1">
        <a:lnSpc>
          <a:spcPct val="90000"/>
        </a:lnSpc>
        <a:spcBef>
          <a:spcPct val="0"/>
        </a:spcBef>
        <a:buNone/>
        <a:defRPr sz="4800" kern="1200">
          <a:solidFill>
            <a:schemeClr val="tx1">
              <a:lumMod val="85000"/>
              <a:lumOff val="15000"/>
            </a:schemeClr>
          </a:solidFill>
          <a:latin typeface="Poppins" pitchFamily="2" charset="77"/>
          <a:ea typeface="+mj-ea"/>
          <a:cs typeface="Poppins" pitchFamily="2" charset="77"/>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85000"/>
              <a:lumOff val="1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85000"/>
              <a:lumOff val="1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85000"/>
              <a:lumOff val="1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85000"/>
              <a:lumOff val="1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6144">
          <p15:clr>
            <a:srgbClr val="F26B43"/>
          </p15:clr>
        </p15:guide>
        <p15:guide id="4" pos="7416">
          <p15:clr>
            <a:srgbClr val="F26B43"/>
          </p15:clr>
        </p15:guide>
        <p15:guide id="5" pos="31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2" Type="http://schemas.openxmlformats.org/officeDocument/2006/relationships/hyperlink" Target="https://www.luminafoundation.org/wp-content/uploads/2021/05/from-outreach-to-enrollment.pdf" TargetMode="Externa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CB95732-565A-4D2C-A3AB-CC460C0D38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77F1AF47-AE98-4034-BD91-1976FA4D9C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8EC0EE2B-2029-48DD-893D-F528E651B0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57200" y="8482"/>
            <a:ext cx="3568276" cy="6858000"/>
          </a:xfrm>
          <a:prstGeom prst="rect">
            <a:avLst/>
          </a:prstGeom>
          <a:gradFill>
            <a:gsLst>
              <a:gs pos="0">
                <a:schemeClr val="accent1">
                  <a:alpha val="32000"/>
                </a:schemeClr>
              </a:gs>
              <a:gs pos="70000">
                <a:srgbClr val="000000">
                  <a:alpha val="0"/>
                </a:srgb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45AE1D08-1ED1-4F59-B42F-4D8EA33DC8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Rectangle 23">
            <a:extLst>
              <a:ext uri="{FF2B5EF4-FFF2-40B4-BE49-F238E27FC236}">
                <a16:creationId xmlns:a16="http://schemas.microsoft.com/office/drawing/2014/main" id="{9A79B912-88EA-4640-BDEB-51B3B11A02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24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8536A1-1A23-FDCA-E791-278F673BA931}"/>
              </a:ext>
            </a:extLst>
          </p:cNvPr>
          <p:cNvSpPr>
            <a:spLocks noGrp="1"/>
          </p:cNvSpPr>
          <p:nvPr>
            <p:ph type="title"/>
          </p:nvPr>
        </p:nvSpPr>
        <p:spPr>
          <a:xfrm>
            <a:off x="592111" y="2608471"/>
            <a:ext cx="3041803" cy="2907802"/>
          </a:xfrm>
        </p:spPr>
        <p:txBody>
          <a:bodyPr vert="horz" lIns="91440" tIns="45720" rIns="91440" bIns="45720" rtlCol="0" anchor="t">
            <a:normAutofit/>
          </a:bodyPr>
          <a:lstStyle/>
          <a:p>
            <a:r>
              <a:rPr lang="en-US" sz="4000">
                <a:solidFill>
                  <a:srgbClr val="FFFFFF"/>
                </a:solidFill>
                <a:latin typeface="+mj-lt"/>
                <a:cs typeface="+mj-cs"/>
              </a:rPr>
              <a:t>Effective Strategies for Teaching Adult Learners</a:t>
            </a:r>
          </a:p>
        </p:txBody>
      </p:sp>
      <p:sp>
        <p:nvSpPr>
          <p:cNvPr id="10" name="Text Placeholder 9">
            <a:extLst>
              <a:ext uri="{FF2B5EF4-FFF2-40B4-BE49-F238E27FC236}">
                <a16:creationId xmlns:a16="http://schemas.microsoft.com/office/drawing/2014/main" id="{A0B45A45-456B-9B03-C69C-C4205FDCA03A}"/>
              </a:ext>
            </a:extLst>
          </p:cNvPr>
          <p:cNvSpPr>
            <a:spLocks noGrp="1"/>
          </p:cNvSpPr>
          <p:nvPr>
            <p:ph type="body" sz="quarter" idx="15"/>
          </p:nvPr>
        </p:nvSpPr>
        <p:spPr>
          <a:xfrm>
            <a:off x="4489697" y="299451"/>
            <a:ext cx="6772975" cy="1045873"/>
          </a:xfrm>
        </p:spPr>
        <p:txBody>
          <a:bodyPr vert="horz" lIns="91440" tIns="45720" rIns="91440" bIns="45720" rtlCol="0" anchor="b">
            <a:normAutofit/>
          </a:bodyPr>
          <a:lstStyle/>
          <a:p>
            <a:r>
              <a:rPr lang="en-US" sz="2800" b="1" dirty="0">
                <a:solidFill>
                  <a:srgbClr val="000000"/>
                </a:solidFill>
              </a:rPr>
              <a:t>MABPRO INSTRUCTOR DEVELOPMENT</a:t>
            </a:r>
          </a:p>
        </p:txBody>
      </p:sp>
      <p:pic>
        <p:nvPicPr>
          <p:cNvPr id="11" name="Picture 10" descr="A blue and white shield with a medical symbol&#10;&#10;Description automatically generated">
            <a:extLst>
              <a:ext uri="{FF2B5EF4-FFF2-40B4-BE49-F238E27FC236}">
                <a16:creationId xmlns:a16="http://schemas.microsoft.com/office/drawing/2014/main" id="{427749DA-25C4-B817-713C-B28CD7B85DD8}"/>
              </a:ext>
            </a:extLst>
          </p:cNvPr>
          <p:cNvPicPr>
            <a:picLocks noChangeAspect="1"/>
          </p:cNvPicPr>
          <p:nvPr/>
        </p:nvPicPr>
        <p:blipFill>
          <a:blip r:embed="rId2"/>
          <a:stretch>
            <a:fillRect/>
          </a:stretch>
        </p:blipFill>
        <p:spPr>
          <a:xfrm>
            <a:off x="1024275" y="478712"/>
            <a:ext cx="1984639" cy="1714157"/>
          </a:xfrm>
          <a:prstGeom prst="rect">
            <a:avLst/>
          </a:prstGeom>
        </p:spPr>
      </p:pic>
      <p:pic>
        <p:nvPicPr>
          <p:cNvPr id="6" name="Picture 5" descr="A group of people in a classroom&#10;&#10;Description automatically generated">
            <a:extLst>
              <a:ext uri="{FF2B5EF4-FFF2-40B4-BE49-F238E27FC236}">
                <a16:creationId xmlns:a16="http://schemas.microsoft.com/office/drawing/2014/main" id="{7F2883DC-B912-8D88-6A72-D6E29681911B}"/>
              </a:ext>
            </a:extLst>
          </p:cNvPr>
          <p:cNvPicPr>
            <a:picLocks noChangeAspect="1"/>
          </p:cNvPicPr>
          <p:nvPr/>
        </p:nvPicPr>
        <p:blipFill rotWithShape="1">
          <a:blip r:embed="rId3"/>
          <a:srcRect l="17307" t="-152" r="9402" b="152"/>
          <a:stretch/>
        </p:blipFill>
        <p:spPr>
          <a:xfrm>
            <a:off x="4036875" y="-1963"/>
            <a:ext cx="8151833" cy="6881400"/>
          </a:xfrm>
          <a:prstGeom prst="rect">
            <a:avLst/>
          </a:prstGeom>
        </p:spPr>
      </p:pic>
      <p:sp>
        <p:nvSpPr>
          <p:cNvPr id="17" name="Rectangle 16">
            <a:extLst>
              <a:ext uri="{FF2B5EF4-FFF2-40B4-BE49-F238E27FC236}">
                <a16:creationId xmlns:a16="http://schemas.microsoft.com/office/drawing/2014/main" id="{C0601F84-762E-30FB-1DC3-BCA49A3931F9}"/>
              </a:ext>
            </a:extLst>
          </p:cNvPr>
          <p:cNvSpPr/>
          <p:nvPr/>
        </p:nvSpPr>
        <p:spPr>
          <a:xfrm>
            <a:off x="4018016" y="-12452"/>
            <a:ext cx="8259379" cy="6881400"/>
          </a:xfrm>
          <a:prstGeom prst="rect">
            <a:avLst/>
          </a:prstGeom>
          <a:solidFill>
            <a:srgbClr val="0A34F2">
              <a:alpha val="47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9534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9D088FC-69FA-EDF9-4326-4A07DEF76C8E}"/>
              </a:ext>
            </a:extLst>
          </p:cNvPr>
          <p:cNvSpPr>
            <a:spLocks noGrp="1"/>
          </p:cNvSpPr>
          <p:nvPr>
            <p:ph type="title"/>
          </p:nvPr>
        </p:nvSpPr>
        <p:spPr>
          <a:xfrm>
            <a:off x="330387" y="481229"/>
            <a:ext cx="10044023" cy="877729"/>
          </a:xfrm>
        </p:spPr>
        <p:txBody>
          <a:bodyPr vert="horz" lIns="91440" tIns="45720" rIns="91440" bIns="45720" rtlCol="0" anchor="ctr">
            <a:normAutofit/>
          </a:bodyPr>
          <a:lstStyle/>
          <a:p>
            <a:r>
              <a:rPr lang="en-US" sz="4000" kern="1200" dirty="0">
                <a:solidFill>
                  <a:srgbClr val="FFFFFF"/>
                </a:solidFill>
                <a:latin typeface="+mj-lt"/>
                <a:ea typeface="+mj-ea"/>
                <a:cs typeface="+mj-cs"/>
              </a:rPr>
              <a:t>Teaching is a lifelong journey...</a:t>
            </a:r>
          </a:p>
        </p:txBody>
      </p:sp>
      <p:sp>
        <p:nvSpPr>
          <p:cNvPr id="6" name="Text Placeholder 5">
            <a:extLst>
              <a:ext uri="{FF2B5EF4-FFF2-40B4-BE49-F238E27FC236}">
                <a16:creationId xmlns:a16="http://schemas.microsoft.com/office/drawing/2014/main" id="{50217E41-34E1-B5E5-934C-AF82F35097B0}"/>
              </a:ext>
            </a:extLst>
          </p:cNvPr>
          <p:cNvSpPr>
            <a:spLocks/>
          </p:cNvSpPr>
          <p:nvPr/>
        </p:nvSpPr>
        <p:spPr>
          <a:xfrm>
            <a:off x="495300" y="6573838"/>
            <a:ext cx="2870200" cy="284162"/>
          </a:xfrm>
          <a:prstGeom prst="rect">
            <a:avLst/>
          </a:prstGeom>
        </p:spPr>
        <p:txBody>
          <a:bodyPr/>
          <a:lstStyle/>
          <a:p>
            <a:endParaRPr lang="en-US"/>
          </a:p>
        </p:txBody>
      </p:sp>
      <p:sp>
        <p:nvSpPr>
          <p:cNvPr id="4" name="Rectangle 1">
            <a:extLst>
              <a:ext uri="{FF2B5EF4-FFF2-40B4-BE49-F238E27FC236}">
                <a16:creationId xmlns:a16="http://schemas.microsoft.com/office/drawing/2014/main" id="{DD296BAA-831F-7AD4-BD45-2CEA4727A936}"/>
              </a:ext>
            </a:extLst>
          </p:cNvPr>
          <p:cNvSpPr>
            <a:spLocks noChangeArrowheads="1"/>
          </p:cNvSpPr>
          <p:nvPr/>
        </p:nvSpPr>
        <p:spPr bwMode="auto">
          <a:xfrm>
            <a:off x="417936" y="1840187"/>
            <a:ext cx="11531226"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600" dirty="0">
                <a:latin typeface="Arial" panose="020B0604020202020204" pitchFamily="34" charset="0"/>
              </a:rPr>
              <a:t>Ef</a:t>
            </a:r>
            <a:r>
              <a:rPr kumimoji="0" lang="en-US" altLang="en-US" sz="1600" b="0" i="0" u="none" strike="noStrike" cap="none" normalizeH="0" baseline="0" dirty="0">
                <a:ln>
                  <a:noFill/>
                </a:ln>
                <a:solidFill>
                  <a:schemeClr val="tx1"/>
                </a:solidFill>
                <a:effectLst/>
                <a:latin typeface="Arial" panose="020B0604020202020204" pitchFamily="34" charset="0"/>
              </a:rPr>
              <a:t>fective educators continuously learn and evolve. Here are some key aspects of this ongoing learning process: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600" b="1" i="0" u="none" strike="noStrike" cap="none" normalizeH="0" baseline="0" dirty="0">
                <a:ln>
                  <a:noFill/>
                </a:ln>
                <a:solidFill>
                  <a:srgbClr val="0A34F2"/>
                </a:solidFill>
                <a:effectLst/>
                <a:latin typeface="Arial" panose="020B0604020202020204" pitchFamily="34" charset="0"/>
              </a:rPr>
              <a:t>Subject Mastery</a:t>
            </a:r>
            <a:r>
              <a:rPr kumimoji="0" lang="en-US" altLang="en-US" sz="1600" b="0" i="0" u="none" strike="noStrike" cap="none" normalizeH="0" baseline="0" dirty="0">
                <a:ln>
                  <a:noFill/>
                </a:ln>
                <a:solidFill>
                  <a:srgbClr val="0A34F2"/>
                </a:solidFill>
                <a:effectLst/>
                <a:latin typeface="Arial" panose="020B0604020202020204" pitchFamily="34" charset="0"/>
              </a:rPr>
              <a:t>:</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600" b="1" i="0" u="none" strike="noStrike" cap="none" normalizeH="0" baseline="0" dirty="0">
                <a:ln>
                  <a:noFill/>
                </a:ln>
                <a:solidFill>
                  <a:schemeClr val="tx1"/>
                </a:solidFill>
                <a:effectLst/>
                <a:latin typeface="Arial" panose="020B0604020202020204" pitchFamily="34" charset="0"/>
              </a:rPr>
              <a:t>Deep Understanding</a:t>
            </a:r>
            <a:r>
              <a:rPr kumimoji="0" lang="en-US" altLang="en-US" sz="1600" b="0" i="0" u="none" strike="noStrike" cap="none" normalizeH="0" baseline="0" dirty="0">
                <a:ln>
                  <a:noFill/>
                </a:ln>
                <a:solidFill>
                  <a:schemeClr val="tx1"/>
                </a:solidFill>
                <a:effectLst/>
                <a:latin typeface="Arial" panose="020B0604020202020204" pitchFamily="34" charset="0"/>
              </a:rPr>
              <a:t>: Teachers strive for a </a:t>
            </a:r>
            <a:r>
              <a:rPr kumimoji="0" lang="en-US" altLang="en-US" sz="1600" b="1" i="0" u="none" strike="noStrike" cap="none" normalizeH="0" baseline="0" dirty="0">
                <a:ln>
                  <a:noFill/>
                </a:ln>
                <a:solidFill>
                  <a:schemeClr val="tx1"/>
                </a:solidFill>
                <a:effectLst/>
                <a:latin typeface="Arial" panose="020B0604020202020204" pitchFamily="34" charset="0"/>
              </a:rPr>
              <a:t>deep understanding</a:t>
            </a:r>
            <a:r>
              <a:rPr kumimoji="0" lang="en-US" altLang="en-US" sz="1600" b="0" i="0" u="none" strike="noStrike" cap="none" normalizeH="0" baseline="0" dirty="0">
                <a:ln>
                  <a:noFill/>
                </a:ln>
                <a:solidFill>
                  <a:schemeClr val="tx1"/>
                </a:solidFill>
                <a:effectLst/>
                <a:latin typeface="Arial" panose="020B0604020202020204" pitchFamily="34" charset="0"/>
              </a:rPr>
              <a:t> of their subject matter. They explore various resources, engage in research, and stay updated on new developments. </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600" b="1" i="0" u="none" strike="noStrike" cap="none" normalizeH="0" baseline="0" dirty="0">
                <a:ln>
                  <a:noFill/>
                </a:ln>
                <a:solidFill>
                  <a:schemeClr val="tx1"/>
                </a:solidFill>
                <a:effectLst/>
                <a:latin typeface="Arial" panose="020B0604020202020204" pitchFamily="34" charset="0"/>
              </a:rPr>
              <a:t>Continuous Learning</a:t>
            </a:r>
            <a:r>
              <a:rPr kumimoji="0" lang="en-US" altLang="en-US" sz="1600" b="0" i="0" u="none" strike="noStrike" cap="none" normalizeH="0" baseline="0" dirty="0">
                <a:ln>
                  <a:noFill/>
                </a:ln>
                <a:solidFill>
                  <a:schemeClr val="tx1"/>
                </a:solidFill>
                <a:effectLst/>
                <a:latin typeface="Arial" panose="020B0604020202020204" pitchFamily="34" charset="0"/>
              </a:rPr>
              <a:t>: Even after achieving mastery, teachers remain open to learning. They attend workshops, conferences, and collaborate with colleagues. </a:t>
            </a:r>
          </a:p>
          <a:p>
            <a:pPr marL="457200" marR="0" lvl="1" indent="0" algn="l" defTabSz="914400" rtl="0" eaLnBrk="0" fontAlgn="base" latinLnBrk="0" hangingPunct="0">
              <a:lnSpc>
                <a:spcPct val="100000"/>
              </a:lnSpc>
              <a:spcBef>
                <a:spcPct val="0"/>
              </a:spcBef>
              <a:spcAft>
                <a:spcPct val="0"/>
              </a:spcAft>
              <a:buClrTx/>
              <a:buSzTx/>
              <a:tabLst/>
            </a:pPr>
            <a:endParaRPr kumimoji="0" lang="en-US"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altLang="en-US" sz="1600" b="1" i="0" u="none" strike="noStrike" cap="none" normalizeH="0" baseline="0" dirty="0">
                <a:ln>
                  <a:noFill/>
                </a:ln>
                <a:solidFill>
                  <a:srgbClr val="0A34F2"/>
                </a:solidFill>
                <a:effectLst/>
                <a:latin typeface="Arial" panose="020B0604020202020204" pitchFamily="34" charset="0"/>
              </a:rPr>
              <a:t>Pedagogical Knowledge</a:t>
            </a:r>
            <a:r>
              <a:rPr kumimoji="0" lang="en-US" altLang="en-US" sz="1600" b="0" i="0" u="none" strike="noStrike" cap="none" normalizeH="0" baseline="0" dirty="0">
                <a:ln>
                  <a:noFill/>
                </a:ln>
                <a:solidFill>
                  <a:srgbClr val="0A34F2"/>
                </a:solidFill>
                <a:effectLst/>
                <a:latin typeface="Arial" panose="020B0604020202020204" pitchFamily="34" charset="0"/>
              </a:rPr>
              <a:t>:</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600" b="1" i="0" u="none" strike="noStrike" cap="none" normalizeH="0" baseline="0" dirty="0">
                <a:ln>
                  <a:noFill/>
                </a:ln>
                <a:solidFill>
                  <a:schemeClr val="tx1"/>
                </a:solidFill>
                <a:effectLst/>
                <a:latin typeface="Arial" panose="020B0604020202020204" pitchFamily="34" charset="0"/>
              </a:rPr>
              <a:t>Effective Teaching Strategies</a:t>
            </a:r>
            <a:r>
              <a:rPr kumimoji="0" lang="en-US" altLang="en-US" sz="1600" b="0" i="0" u="none" strike="noStrike" cap="none" normalizeH="0" baseline="0" dirty="0">
                <a:ln>
                  <a:noFill/>
                </a:ln>
                <a:solidFill>
                  <a:schemeClr val="tx1"/>
                </a:solidFill>
                <a:effectLst/>
                <a:latin typeface="Arial" panose="020B0604020202020204" pitchFamily="34" charset="0"/>
              </a:rPr>
              <a:t>: Teachers study </a:t>
            </a:r>
            <a:r>
              <a:rPr kumimoji="0" lang="en-US" altLang="en-US" sz="1600" b="1" i="0" u="none" strike="noStrike" cap="none" normalizeH="0" baseline="0" dirty="0">
                <a:ln>
                  <a:noFill/>
                </a:ln>
                <a:solidFill>
                  <a:schemeClr val="tx1"/>
                </a:solidFill>
                <a:effectLst/>
                <a:latin typeface="Arial" panose="020B0604020202020204" pitchFamily="34" charset="0"/>
              </a:rPr>
              <a:t>pedagogical techniques</a:t>
            </a:r>
            <a:r>
              <a:rPr kumimoji="0" lang="en-US" altLang="en-US" sz="1600" b="0" i="0" u="none" strike="noStrike" cap="none" normalizeH="0" baseline="0" dirty="0">
                <a:ln>
                  <a:noFill/>
                </a:ln>
                <a:solidFill>
                  <a:schemeClr val="tx1"/>
                </a:solidFill>
                <a:effectLst/>
                <a:latin typeface="Arial" panose="020B0604020202020204" pitchFamily="34" charset="0"/>
              </a:rPr>
              <a:t> to enhance their instructional skills. They learn about active learning, differentiated instruction, and assessment methods. </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600" b="1" i="0" u="none" strike="noStrike" cap="none" normalizeH="0" baseline="0" dirty="0">
                <a:ln>
                  <a:noFill/>
                </a:ln>
                <a:solidFill>
                  <a:schemeClr val="tx1"/>
                </a:solidFill>
                <a:effectLst/>
                <a:latin typeface="Arial" panose="020B0604020202020204" pitchFamily="34" charset="0"/>
              </a:rPr>
              <a:t>Adaptability</a:t>
            </a:r>
            <a:r>
              <a:rPr kumimoji="0" lang="en-US" altLang="en-US" sz="1600" b="0" i="0" u="none" strike="noStrike" cap="none" normalizeH="0" baseline="0" dirty="0">
                <a:ln>
                  <a:noFill/>
                </a:ln>
                <a:solidFill>
                  <a:schemeClr val="tx1"/>
                </a:solidFill>
                <a:effectLst/>
                <a:latin typeface="Arial" panose="020B0604020202020204" pitchFamily="34" charset="0"/>
              </a:rPr>
              <a:t>: As educational theories evolve, teachers adapt their practices to meet the needs of diverse learners. </a:t>
            </a:r>
          </a:p>
          <a:p>
            <a:pPr marL="457200" marR="0" lvl="1" indent="0" algn="l" defTabSz="914400" rtl="0" eaLnBrk="0" fontAlgn="base" latinLnBrk="0" hangingPunct="0">
              <a:lnSpc>
                <a:spcPct val="100000"/>
              </a:lnSpc>
              <a:spcBef>
                <a:spcPct val="0"/>
              </a:spcBef>
              <a:spcAft>
                <a:spcPct val="0"/>
              </a:spcAft>
              <a:buClrTx/>
              <a:buSzTx/>
              <a:buFontTx/>
              <a:buChar char="•"/>
              <a:tabLst/>
            </a:pPr>
            <a:endParaRPr kumimoji="0" lang="en-US"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en-US" altLang="en-US" sz="1600" b="1" i="0" u="none" strike="noStrike" cap="none" normalizeH="0" baseline="0" dirty="0">
                <a:ln>
                  <a:noFill/>
                </a:ln>
                <a:solidFill>
                  <a:srgbClr val="0A34F2"/>
                </a:solidFill>
                <a:effectLst/>
                <a:latin typeface="Arial" panose="020B0604020202020204" pitchFamily="34" charset="0"/>
              </a:rPr>
              <a:t>Reflective Practice</a:t>
            </a:r>
            <a:r>
              <a:rPr kumimoji="0" lang="en-US" altLang="en-US" sz="1600" b="0" i="0" u="none" strike="noStrike" cap="none" normalizeH="0" baseline="0" dirty="0">
                <a:ln>
                  <a:noFill/>
                </a:ln>
                <a:solidFill>
                  <a:srgbClr val="0A34F2"/>
                </a:solidFill>
                <a:effectLst/>
                <a:latin typeface="Arial" panose="020B0604020202020204" pitchFamily="34" charset="0"/>
              </a:rPr>
              <a:t>:</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600" b="1" i="0" u="none" strike="noStrike" cap="none" normalizeH="0" baseline="0" dirty="0">
                <a:ln>
                  <a:noFill/>
                </a:ln>
                <a:solidFill>
                  <a:schemeClr val="tx1"/>
                </a:solidFill>
                <a:effectLst/>
                <a:latin typeface="Arial" panose="020B0604020202020204" pitchFamily="34" charset="0"/>
              </a:rPr>
              <a:t>Self-Reflection</a:t>
            </a:r>
            <a:r>
              <a:rPr kumimoji="0" lang="en-US" altLang="en-US" sz="1600" b="0" i="0" u="none" strike="noStrike" cap="none" normalizeH="0" baseline="0" dirty="0">
                <a:ln>
                  <a:noFill/>
                </a:ln>
                <a:solidFill>
                  <a:schemeClr val="tx1"/>
                </a:solidFill>
                <a:effectLst/>
                <a:latin typeface="Arial" panose="020B0604020202020204" pitchFamily="34" charset="0"/>
              </a:rPr>
              <a:t>: Teachers regularly reflect on their teaching experiences. They consider what worked well, what needs improvement, and how to refine their methods. </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600" b="1" i="0" u="none" strike="noStrike" cap="none" normalizeH="0" baseline="0" dirty="0">
                <a:ln>
                  <a:noFill/>
                </a:ln>
                <a:solidFill>
                  <a:schemeClr val="tx1"/>
                </a:solidFill>
                <a:effectLst/>
                <a:latin typeface="Arial" panose="020B0604020202020204" pitchFamily="34" charset="0"/>
              </a:rPr>
              <a:t>Feedback</a:t>
            </a:r>
            <a:r>
              <a:rPr kumimoji="0" lang="en-US" altLang="en-US" sz="1600" b="0" i="0" u="none" strike="noStrike" cap="none" normalizeH="0" baseline="0" dirty="0">
                <a:ln>
                  <a:noFill/>
                </a:ln>
                <a:solidFill>
                  <a:schemeClr val="tx1"/>
                </a:solidFill>
                <a:effectLst/>
                <a:latin typeface="Arial" panose="020B0604020202020204" pitchFamily="34" charset="0"/>
              </a:rPr>
              <a:t>: Seeking feedback from students, peers, and mentors helps teachers grow. Constructive criticism guides their professional development. </a:t>
            </a:r>
          </a:p>
        </p:txBody>
      </p:sp>
    </p:spTree>
    <p:extLst>
      <p:ext uri="{BB962C8B-B14F-4D97-AF65-F5344CB8AC3E}">
        <p14:creationId xmlns:p14="http://schemas.microsoft.com/office/powerpoint/2010/main" val="2510924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9D088FC-69FA-EDF9-4326-4A07DEF76C8E}"/>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kern="1200" dirty="0">
                <a:solidFill>
                  <a:srgbClr val="FFFFFF"/>
                </a:solidFill>
                <a:latin typeface="+mj-lt"/>
                <a:ea typeface="+mj-ea"/>
                <a:cs typeface="+mj-cs"/>
              </a:rPr>
              <a:t>Teaching is a lifelong journey...</a:t>
            </a:r>
          </a:p>
        </p:txBody>
      </p:sp>
      <p:sp>
        <p:nvSpPr>
          <p:cNvPr id="6" name="Text Placeholder 5">
            <a:extLst>
              <a:ext uri="{FF2B5EF4-FFF2-40B4-BE49-F238E27FC236}">
                <a16:creationId xmlns:a16="http://schemas.microsoft.com/office/drawing/2014/main" id="{50217E41-34E1-B5E5-934C-AF82F35097B0}"/>
              </a:ext>
            </a:extLst>
          </p:cNvPr>
          <p:cNvSpPr>
            <a:spLocks/>
          </p:cNvSpPr>
          <p:nvPr/>
        </p:nvSpPr>
        <p:spPr>
          <a:xfrm>
            <a:off x="495300" y="6573838"/>
            <a:ext cx="2870200" cy="284162"/>
          </a:xfrm>
          <a:prstGeom prst="rect">
            <a:avLst/>
          </a:prstGeom>
        </p:spPr>
        <p:txBody>
          <a:bodyPr/>
          <a:lstStyle/>
          <a:p>
            <a:endParaRPr lang="en-US"/>
          </a:p>
        </p:txBody>
      </p:sp>
      <p:sp>
        <p:nvSpPr>
          <p:cNvPr id="4" name="Rectangle 1">
            <a:extLst>
              <a:ext uri="{FF2B5EF4-FFF2-40B4-BE49-F238E27FC236}">
                <a16:creationId xmlns:a16="http://schemas.microsoft.com/office/drawing/2014/main" id="{DD296BAA-831F-7AD4-BD45-2CEA4727A936}"/>
              </a:ext>
            </a:extLst>
          </p:cNvPr>
          <p:cNvSpPr>
            <a:spLocks noChangeArrowheads="1"/>
          </p:cNvSpPr>
          <p:nvPr/>
        </p:nvSpPr>
        <p:spPr bwMode="auto">
          <a:xfrm>
            <a:off x="330387" y="1601656"/>
            <a:ext cx="11531226" cy="461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AutoNum type="arabicPeriod" startAt="4"/>
              <a:tabLst/>
            </a:pPr>
            <a:r>
              <a:rPr kumimoji="0" lang="en-US" altLang="en-US" sz="1400" b="1" i="0" u="none" strike="noStrike" cap="none" normalizeH="0" baseline="0" dirty="0">
                <a:ln>
                  <a:noFill/>
                </a:ln>
                <a:solidFill>
                  <a:srgbClr val="0A34F2"/>
                </a:solidFill>
                <a:effectLst/>
                <a:latin typeface="Arial" panose="020B0604020202020204" pitchFamily="34" charset="0"/>
              </a:rPr>
              <a:t>Research and Innovation</a:t>
            </a:r>
            <a:r>
              <a:rPr kumimoji="0" lang="en-US" altLang="en-US" sz="1400" b="0" i="0" u="none" strike="noStrike" cap="none" normalizeH="0" baseline="0" dirty="0">
                <a:ln>
                  <a:noFill/>
                </a:ln>
                <a:solidFill>
                  <a:srgbClr val="0A34F2"/>
                </a:solidFill>
                <a:effectLst/>
                <a:latin typeface="Arial" panose="020B0604020202020204" pitchFamily="34" charset="0"/>
              </a:rPr>
              <a:t>:</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rPr>
              <a:t>Stay Curious</a:t>
            </a:r>
            <a:r>
              <a:rPr kumimoji="0" lang="en-US" altLang="en-US" sz="1400" b="0" i="0" u="none" strike="noStrike" cap="none" normalizeH="0" baseline="0" dirty="0">
                <a:ln>
                  <a:noFill/>
                </a:ln>
                <a:solidFill>
                  <a:schemeClr val="tx1"/>
                </a:solidFill>
                <a:effectLst/>
                <a:latin typeface="Arial" panose="020B0604020202020204" pitchFamily="34" charset="0"/>
              </a:rPr>
              <a:t>: Teachers explore educational research, attend webinars, and read scholarly articles. They seek innovative approaches to engage students. </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rPr>
              <a:t>Implement New Ideas</a:t>
            </a:r>
            <a:r>
              <a:rPr kumimoji="0" lang="en-US" altLang="en-US" sz="1400" b="0" i="0" u="none" strike="noStrike" cap="none" normalizeH="0" baseline="0" dirty="0">
                <a:ln>
                  <a:noFill/>
                </a:ln>
                <a:solidFill>
                  <a:schemeClr val="tx1"/>
                </a:solidFill>
                <a:effectLst/>
                <a:latin typeface="Arial" panose="020B0604020202020204" pitchFamily="34" charset="0"/>
              </a:rPr>
              <a:t>: Teachers experiment with new tools, technologies, and teaching strategies. They adapt their classrooms to align with modern learning environments. </a:t>
            </a:r>
          </a:p>
          <a:p>
            <a:pPr marL="457200" marR="0" lvl="1" indent="0" algn="l" defTabSz="914400" rtl="0" eaLnBrk="0" fontAlgn="base" latinLnBrk="0" hangingPunct="0">
              <a:lnSpc>
                <a:spcPct val="100000"/>
              </a:lnSpc>
              <a:spcBef>
                <a:spcPct val="0"/>
              </a:spcBef>
              <a:spcAft>
                <a:spcPct val="0"/>
              </a:spcAft>
              <a:buClrTx/>
              <a:buSzTx/>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5"/>
              <a:tabLst/>
            </a:pPr>
            <a:r>
              <a:rPr kumimoji="0" lang="en-US" altLang="en-US" sz="1400" b="1" i="0" u="none" strike="noStrike" cap="none" normalizeH="0" baseline="0" dirty="0">
                <a:ln>
                  <a:noFill/>
                </a:ln>
                <a:solidFill>
                  <a:srgbClr val="0A34F2"/>
                </a:solidFill>
                <a:effectLst/>
                <a:latin typeface="Arial" panose="020B0604020202020204" pitchFamily="34" charset="0"/>
              </a:rPr>
              <a:t>Collaboration and Networking</a:t>
            </a:r>
            <a:r>
              <a:rPr kumimoji="0" lang="en-US" altLang="en-US" sz="1400" b="0" i="0" u="none" strike="noStrike" cap="none" normalizeH="0" baseline="0" dirty="0">
                <a:ln>
                  <a:noFill/>
                </a:ln>
                <a:solidFill>
                  <a:srgbClr val="0A34F2"/>
                </a:solidFill>
                <a:effectLst/>
                <a:latin typeface="Arial" panose="020B0604020202020204" pitchFamily="34" charset="0"/>
              </a:rPr>
              <a:t>:</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rPr>
              <a:t>Professional Learning Communities</a:t>
            </a:r>
            <a:r>
              <a:rPr kumimoji="0" lang="en-US" altLang="en-US" sz="1400" b="0" i="0" u="none" strike="noStrike" cap="none" normalizeH="0" baseline="0" dirty="0">
                <a:ln>
                  <a:noFill/>
                </a:ln>
                <a:solidFill>
                  <a:schemeClr val="tx1"/>
                </a:solidFill>
                <a:effectLst/>
                <a:latin typeface="Arial" panose="020B0604020202020204" pitchFamily="34" charset="0"/>
              </a:rPr>
              <a:t>: Teachers participate in </a:t>
            </a:r>
            <a:r>
              <a:rPr kumimoji="0" lang="en-US" altLang="en-US" sz="1400" b="1" i="0" u="none" strike="noStrike" cap="none" normalizeH="0" baseline="0" dirty="0">
                <a:ln>
                  <a:noFill/>
                </a:ln>
                <a:solidFill>
                  <a:schemeClr val="tx1"/>
                </a:solidFill>
                <a:effectLst/>
                <a:latin typeface="Arial" panose="020B0604020202020204" pitchFamily="34" charset="0"/>
              </a:rPr>
              <a:t>PLCs</a:t>
            </a:r>
            <a:r>
              <a:rPr kumimoji="0" lang="en-US" altLang="en-US" sz="1400" b="0" i="0" u="none" strike="noStrike" cap="none" normalizeH="0" baseline="0" dirty="0">
                <a:ln>
                  <a:noFill/>
                </a:ln>
                <a:solidFill>
                  <a:schemeClr val="tx1"/>
                </a:solidFill>
                <a:effectLst/>
                <a:latin typeface="Arial" panose="020B0604020202020204" pitchFamily="34" charset="0"/>
              </a:rPr>
              <a:t> (Professional Learning Communities) where they share ideas, discuss challenges, and learn from each other. </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rPr>
              <a:t>Networking</a:t>
            </a:r>
            <a:r>
              <a:rPr kumimoji="0" lang="en-US" altLang="en-US" sz="1400" b="0" i="0" u="none" strike="noStrike" cap="none" normalizeH="0" baseline="0" dirty="0">
                <a:ln>
                  <a:noFill/>
                </a:ln>
                <a:solidFill>
                  <a:schemeClr val="tx1"/>
                </a:solidFill>
                <a:effectLst/>
                <a:latin typeface="Arial" panose="020B0604020202020204" pitchFamily="34" charset="0"/>
              </a:rPr>
              <a:t>: Attending conferences and connecting with educators globally broadens their perspectives. </a:t>
            </a:r>
          </a:p>
          <a:p>
            <a:pPr marL="457200" marR="0" lvl="1" indent="0" algn="l" defTabSz="914400" rtl="0" eaLnBrk="0" fontAlgn="base" latinLnBrk="0" hangingPunct="0">
              <a:lnSpc>
                <a:spcPct val="100000"/>
              </a:lnSpc>
              <a:spcBef>
                <a:spcPct val="0"/>
              </a:spcBef>
              <a:spcAft>
                <a:spcPct val="0"/>
              </a:spcAft>
              <a:buClrTx/>
              <a:buSzTx/>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6"/>
              <a:tabLst/>
            </a:pPr>
            <a:r>
              <a:rPr kumimoji="0" lang="en-US" altLang="en-US" sz="1400" b="1" i="0" u="none" strike="noStrike" cap="none" normalizeH="0" baseline="0" dirty="0">
                <a:ln>
                  <a:noFill/>
                </a:ln>
                <a:solidFill>
                  <a:srgbClr val="0A34F2"/>
                </a:solidFill>
                <a:effectLst/>
                <a:latin typeface="Arial" panose="020B0604020202020204" pitchFamily="34" charset="0"/>
              </a:rPr>
              <a:t>Student-Centered Approach</a:t>
            </a:r>
            <a:r>
              <a:rPr kumimoji="0" lang="en-US" altLang="en-US" sz="1400" b="0" i="0" u="none" strike="noStrike" cap="none" normalizeH="0" baseline="0" dirty="0">
                <a:ln>
                  <a:noFill/>
                </a:ln>
                <a:solidFill>
                  <a:srgbClr val="0A34F2"/>
                </a:solidFill>
                <a:effectLst/>
                <a:latin typeface="Arial" panose="020B0604020202020204" pitchFamily="34" charset="0"/>
              </a:rPr>
              <a:t>:</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rPr>
              <a:t>Know Your Learners</a:t>
            </a:r>
            <a:r>
              <a:rPr kumimoji="0" lang="en-US" altLang="en-US" sz="1400" b="0" i="0" u="none" strike="noStrike" cap="none" normalizeH="0" baseline="0" dirty="0">
                <a:ln>
                  <a:noFill/>
                </a:ln>
                <a:solidFill>
                  <a:schemeClr val="tx1"/>
                </a:solidFill>
                <a:effectLst/>
                <a:latin typeface="Arial" panose="020B0604020202020204" pitchFamily="34" charset="0"/>
              </a:rPr>
              <a:t>: Effective teachers understand their students’ backgrounds, interests, and learning styles. They tailor instruction accordingly. </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rPr>
              <a:t>Empathy</a:t>
            </a:r>
            <a:r>
              <a:rPr kumimoji="0" lang="en-US" altLang="en-US" sz="1400" b="0" i="0" u="none" strike="noStrike" cap="none" normalizeH="0" baseline="0" dirty="0">
                <a:ln>
                  <a:noFill/>
                </a:ln>
                <a:solidFill>
                  <a:schemeClr val="tx1"/>
                </a:solidFill>
                <a:effectLst/>
                <a:latin typeface="Arial" panose="020B0604020202020204" pitchFamily="34" charset="0"/>
              </a:rPr>
              <a:t>: Teachers empathize with students’ struggles and celebrate their successes. This human connection fosters a positive learning environment. </a:t>
            </a:r>
          </a:p>
          <a:p>
            <a:pPr marL="457200" marR="0" lvl="1" indent="0" algn="l" defTabSz="914400" rtl="0" eaLnBrk="0" fontAlgn="base" latinLnBrk="0" hangingPunct="0">
              <a:lnSpc>
                <a:spcPct val="100000"/>
              </a:lnSpc>
              <a:spcBef>
                <a:spcPct val="0"/>
              </a:spcBef>
              <a:spcAft>
                <a:spcPct val="0"/>
              </a:spcAft>
              <a:buClrTx/>
              <a:buSzTx/>
              <a:buFontTx/>
              <a:buChar char="•"/>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7"/>
              <a:tabLst/>
            </a:pPr>
            <a:r>
              <a:rPr kumimoji="0" lang="en-US" altLang="en-US" sz="1400" b="1" i="0" u="none" strike="noStrike" cap="none" normalizeH="0" baseline="0" dirty="0">
                <a:ln>
                  <a:noFill/>
                </a:ln>
                <a:solidFill>
                  <a:srgbClr val="0A34F2"/>
                </a:solidFill>
                <a:effectLst/>
                <a:latin typeface="Arial" panose="020B0604020202020204" pitchFamily="34" charset="0"/>
              </a:rPr>
              <a:t>Ethical Considerations</a:t>
            </a:r>
            <a:r>
              <a:rPr kumimoji="0" lang="en-US" altLang="en-US" sz="1400" b="0" i="0" u="none" strike="noStrike" cap="none" normalizeH="0" baseline="0" dirty="0">
                <a:ln>
                  <a:noFill/>
                </a:ln>
                <a:solidFill>
                  <a:srgbClr val="0A34F2"/>
                </a:solidFill>
                <a:effectLst/>
                <a:latin typeface="Arial" panose="020B0604020202020204" pitchFamily="34" charset="0"/>
              </a:rPr>
              <a:t>:</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rPr>
              <a:t>Ethical Decision-Making</a:t>
            </a:r>
            <a:r>
              <a:rPr kumimoji="0" lang="en-US" altLang="en-US" sz="1400" b="0" i="0" u="none" strike="noStrike" cap="none" normalizeH="0" baseline="0" dirty="0">
                <a:ln>
                  <a:noFill/>
                </a:ln>
                <a:solidFill>
                  <a:schemeClr val="tx1"/>
                </a:solidFill>
                <a:effectLst/>
                <a:latin typeface="Arial" panose="020B0604020202020204" pitchFamily="34" charset="0"/>
              </a:rPr>
              <a:t>: Teachers continually evaluate their actions based on ethical principles. They prioritize student well-being and fairness.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Remember, teaching is not just about imparting knowledge; it’s about inspiring lifelong learning and nurturing curious minds. 🌟</a:t>
            </a:r>
          </a:p>
        </p:txBody>
      </p:sp>
    </p:spTree>
    <p:extLst>
      <p:ext uri="{BB962C8B-B14F-4D97-AF65-F5344CB8AC3E}">
        <p14:creationId xmlns:p14="http://schemas.microsoft.com/office/powerpoint/2010/main" val="188042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E92E8D39-1C05-138B-0CA8-73FE0CDCC352}"/>
              </a:ext>
            </a:extLst>
          </p:cNvPr>
          <p:cNvSpPr>
            <a:spLocks noGrp="1"/>
          </p:cNvSpPr>
          <p:nvPr>
            <p:ph type="body" sz="quarter" idx="20"/>
          </p:nvPr>
        </p:nvSpPr>
        <p:spPr/>
        <p:txBody>
          <a:bodyPr/>
          <a:lstStyle/>
          <a:p>
            <a:endParaRPr lang="en-US"/>
          </a:p>
        </p:txBody>
      </p:sp>
      <p:sp>
        <p:nvSpPr>
          <p:cNvPr id="7" name="Rectangle 6">
            <a:extLst>
              <a:ext uri="{FF2B5EF4-FFF2-40B4-BE49-F238E27FC236}">
                <a16:creationId xmlns:a16="http://schemas.microsoft.com/office/drawing/2014/main" id="{E819F5AE-5627-2575-410C-F7644A9AE5DE}"/>
              </a:ext>
            </a:extLst>
          </p:cNvPr>
          <p:cNvSpPr/>
          <p:nvPr/>
        </p:nvSpPr>
        <p:spPr>
          <a:xfrm>
            <a:off x="865762" y="2227634"/>
            <a:ext cx="10671242" cy="2215991"/>
          </a:xfrm>
          <a:prstGeom prst="rect">
            <a:avLst/>
          </a:prstGeom>
          <a:noFill/>
        </p:spPr>
        <p:txBody>
          <a:bodyPr wrap="square" lIns="91440" tIns="45720" rIns="91440" bIns="45720">
            <a:spAutoFit/>
          </a:bodyPr>
          <a:lstStyle/>
          <a:p>
            <a:pPr algn="ctr"/>
            <a:r>
              <a:rPr lang="en-US" sz="13800" b="1" cap="none" spc="0" dirty="0">
                <a:ln w="0"/>
                <a:solidFill>
                  <a:schemeClr val="tx1"/>
                </a:solidFill>
                <a:effectLst>
                  <a:outerShdw blurRad="38100" dist="19050" dir="2700000" algn="tl" rotWithShape="0">
                    <a:schemeClr val="dk1">
                      <a:alpha val="40000"/>
                    </a:schemeClr>
                  </a:outerShdw>
                </a:effectLst>
              </a:rPr>
              <a:t>Questions?</a:t>
            </a:r>
          </a:p>
        </p:txBody>
      </p:sp>
    </p:spTree>
    <p:extLst>
      <p:ext uri="{BB962C8B-B14F-4D97-AF65-F5344CB8AC3E}">
        <p14:creationId xmlns:p14="http://schemas.microsoft.com/office/powerpoint/2010/main" val="2530738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A7C492E-C2A5-4440-3978-330B32A052B6}"/>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kern="1200">
                <a:solidFill>
                  <a:srgbClr val="FFFFFF"/>
                </a:solidFill>
                <a:latin typeface="+mj-lt"/>
                <a:ea typeface="+mj-ea"/>
                <a:cs typeface="+mj-cs"/>
              </a:rPr>
              <a:t>Andragogy</a:t>
            </a:r>
          </a:p>
        </p:txBody>
      </p:sp>
      <p:sp>
        <p:nvSpPr>
          <p:cNvPr id="3" name="Text Placeholder 2">
            <a:extLst>
              <a:ext uri="{FF2B5EF4-FFF2-40B4-BE49-F238E27FC236}">
                <a16:creationId xmlns:a16="http://schemas.microsoft.com/office/drawing/2014/main" id="{3976BA36-DEF8-F106-127B-2BF649405949}"/>
              </a:ext>
            </a:extLst>
          </p:cNvPr>
          <p:cNvSpPr>
            <a:spLocks/>
          </p:cNvSpPr>
          <p:nvPr/>
        </p:nvSpPr>
        <p:spPr>
          <a:xfrm>
            <a:off x="647545" y="1869789"/>
            <a:ext cx="2981650" cy="759553"/>
          </a:xfrm>
          <a:prstGeom prst="rect">
            <a:avLst/>
          </a:prstGeom>
        </p:spPr>
        <p:txBody>
          <a:bodyPr lIns="91440" tIns="45720" rIns="91440" bIns="45720" anchor="t"/>
          <a:lstStyle/>
          <a:p>
            <a:pPr defTabSz="932688">
              <a:spcAft>
                <a:spcPts val="600"/>
              </a:spcAft>
            </a:pPr>
            <a:r>
              <a:rPr lang="en-US" b="1" kern="1200">
                <a:solidFill>
                  <a:srgbClr val="0A34F2"/>
                </a:solidFill>
                <a:latin typeface="+mn-lt"/>
                <a:ea typeface="+mn-ea"/>
                <a:cs typeface="+mn-cs"/>
              </a:rPr>
              <a:t>Definition of Andragogy</a:t>
            </a:r>
            <a:endParaRPr lang="en-US" b="1">
              <a:solidFill>
                <a:srgbClr val="0A34F2"/>
              </a:solidFill>
              <a:ea typeface="Calibri"/>
              <a:cs typeface="Calibri"/>
            </a:endParaRPr>
          </a:p>
        </p:txBody>
      </p:sp>
      <p:sp>
        <p:nvSpPr>
          <p:cNvPr id="4" name="Text Placeholder 3">
            <a:extLst>
              <a:ext uri="{FF2B5EF4-FFF2-40B4-BE49-F238E27FC236}">
                <a16:creationId xmlns:a16="http://schemas.microsoft.com/office/drawing/2014/main" id="{FDD73050-CA85-7552-AB7F-4FF6A6AD16DD}"/>
              </a:ext>
            </a:extLst>
          </p:cNvPr>
          <p:cNvSpPr>
            <a:spLocks/>
          </p:cNvSpPr>
          <p:nvPr/>
        </p:nvSpPr>
        <p:spPr>
          <a:xfrm>
            <a:off x="4332179" y="1869789"/>
            <a:ext cx="2981650" cy="759553"/>
          </a:xfrm>
          <a:prstGeom prst="rect">
            <a:avLst/>
          </a:prstGeom>
        </p:spPr>
        <p:txBody>
          <a:bodyPr lIns="91440" tIns="45720" rIns="91440" bIns="45720" anchor="t"/>
          <a:lstStyle/>
          <a:p>
            <a:pPr defTabSz="932688">
              <a:spcAft>
                <a:spcPts val="600"/>
              </a:spcAft>
            </a:pPr>
            <a:r>
              <a:rPr lang="en-US" b="1" kern="1200" dirty="0">
                <a:solidFill>
                  <a:srgbClr val="0A34F2"/>
                </a:solidFill>
                <a:latin typeface="+mn-lt"/>
                <a:ea typeface="+mn-ea"/>
                <a:cs typeface="+mn-cs"/>
              </a:rPr>
              <a:t>Principles of Andragogy</a:t>
            </a:r>
            <a:endParaRPr lang="en-US" b="1">
              <a:solidFill>
                <a:srgbClr val="0A34F2"/>
              </a:solidFill>
              <a:ea typeface="Calibri"/>
              <a:cs typeface="Calibri"/>
            </a:endParaRPr>
          </a:p>
        </p:txBody>
      </p:sp>
      <p:sp>
        <p:nvSpPr>
          <p:cNvPr id="6" name="Text Placeholder 5">
            <a:extLst>
              <a:ext uri="{FF2B5EF4-FFF2-40B4-BE49-F238E27FC236}">
                <a16:creationId xmlns:a16="http://schemas.microsoft.com/office/drawing/2014/main" id="{88BE82CA-3C56-E917-DB88-86011CD4E19A}"/>
              </a:ext>
            </a:extLst>
          </p:cNvPr>
          <p:cNvSpPr>
            <a:spLocks/>
          </p:cNvSpPr>
          <p:nvPr/>
        </p:nvSpPr>
        <p:spPr>
          <a:xfrm>
            <a:off x="644056" y="2544822"/>
            <a:ext cx="2981650" cy="2102731"/>
          </a:xfrm>
          <a:prstGeom prst="rect">
            <a:avLst/>
          </a:prstGeom>
        </p:spPr>
        <p:txBody>
          <a:bodyPr/>
          <a:lstStyle/>
          <a:p>
            <a:pPr defTabSz="932688">
              <a:spcAft>
                <a:spcPts val="600"/>
              </a:spcAft>
            </a:pPr>
            <a:r>
              <a:rPr lang="en-US" sz="1836" kern="1200">
                <a:solidFill>
                  <a:schemeClr val="tx1"/>
                </a:solidFill>
                <a:latin typeface="+mn-lt"/>
                <a:ea typeface="+mn-ea"/>
                <a:cs typeface="+mn-cs"/>
              </a:rPr>
              <a:t>Andragogy refers to the theory and practice of adult education. It emphasizes techniques and approaches that are specifically tailored to the unique learning needs of adults, recognizing their self-directed nature and prior experiences.</a:t>
            </a:r>
            <a:endParaRPr lang="en-US"/>
          </a:p>
        </p:txBody>
      </p:sp>
      <p:sp>
        <p:nvSpPr>
          <p:cNvPr id="7" name="Text Placeholder 6">
            <a:extLst>
              <a:ext uri="{FF2B5EF4-FFF2-40B4-BE49-F238E27FC236}">
                <a16:creationId xmlns:a16="http://schemas.microsoft.com/office/drawing/2014/main" id="{5A743265-4BEE-8A81-0F13-BED04B3111BE}"/>
              </a:ext>
            </a:extLst>
          </p:cNvPr>
          <p:cNvSpPr>
            <a:spLocks/>
          </p:cNvSpPr>
          <p:nvPr/>
        </p:nvSpPr>
        <p:spPr>
          <a:xfrm>
            <a:off x="4332180" y="2544822"/>
            <a:ext cx="7239705" cy="2102731"/>
          </a:xfrm>
          <a:prstGeom prst="rect">
            <a:avLst/>
          </a:prstGeom>
        </p:spPr>
        <p:txBody>
          <a:bodyPr/>
          <a:lstStyle/>
          <a:p>
            <a:pPr defTabSz="932688">
              <a:spcAft>
                <a:spcPts val="600"/>
              </a:spcAft>
            </a:pPr>
            <a:r>
              <a:rPr lang="en-US" sz="1836" kern="1200">
                <a:solidFill>
                  <a:schemeClr val="tx1"/>
                </a:solidFill>
                <a:latin typeface="+mn-lt"/>
                <a:ea typeface="+mn-ea"/>
                <a:cs typeface="+mn-cs"/>
              </a:rPr>
              <a:t>1. Self-directed Learning: Adults are motivated to learn by internal factors and seek control over their learning.
2. Experiential Knowledge: Adults bring rich life experiences to learning situations.
3. Relevance: Adult learning is most effective when it is relevant to their current roles and interests.
4. Problem-centered Instruction: Adult learners respond well to practical problem solving and application of knowledge.
5. Motivation: Adult learners are motivated when they see the direct relevance of the learning to their goals and challenges.</a:t>
            </a:r>
            <a:endParaRPr lang="en-US"/>
          </a:p>
        </p:txBody>
      </p:sp>
    </p:spTree>
    <p:extLst>
      <p:ext uri="{BB962C8B-B14F-4D97-AF65-F5344CB8AC3E}">
        <p14:creationId xmlns:p14="http://schemas.microsoft.com/office/powerpoint/2010/main" val="357759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60EC99B-2013-799A-C81A-141A9A80295A}"/>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kern="1200">
                <a:solidFill>
                  <a:srgbClr val="FFFFFF"/>
                </a:solidFill>
                <a:latin typeface="+mj-lt"/>
                <a:ea typeface="+mj-ea"/>
                <a:cs typeface="+mj-cs"/>
              </a:rPr>
              <a:t>Relevance and Applicability</a:t>
            </a:r>
          </a:p>
        </p:txBody>
      </p:sp>
      <p:sp>
        <p:nvSpPr>
          <p:cNvPr id="4" name="Text Placeholder 3">
            <a:extLst>
              <a:ext uri="{FF2B5EF4-FFF2-40B4-BE49-F238E27FC236}">
                <a16:creationId xmlns:a16="http://schemas.microsoft.com/office/drawing/2014/main" id="{6634BD85-392E-B508-DADC-DD3493C0ECA6}"/>
              </a:ext>
            </a:extLst>
          </p:cNvPr>
          <p:cNvSpPr>
            <a:spLocks/>
          </p:cNvSpPr>
          <p:nvPr/>
        </p:nvSpPr>
        <p:spPr>
          <a:xfrm>
            <a:off x="4780088" y="2118524"/>
            <a:ext cx="2870526" cy="731245"/>
          </a:xfrm>
          <a:prstGeom prst="rect">
            <a:avLst/>
          </a:prstGeom>
        </p:spPr>
        <p:txBody>
          <a:bodyPr/>
          <a:lstStyle/>
          <a:p>
            <a:pPr defTabSz="896112">
              <a:spcAft>
                <a:spcPts val="600"/>
              </a:spcAft>
            </a:pPr>
            <a:r>
              <a:rPr lang="en-US" sz="2000" b="1" kern="1200">
                <a:solidFill>
                  <a:srgbClr val="0A34F2"/>
                </a:solidFill>
                <a:latin typeface="+mn-lt"/>
                <a:ea typeface="Roboto"/>
                <a:cs typeface="Roboto"/>
              </a:rPr>
              <a:t>Addressing Learners’ Needs</a:t>
            </a:r>
            <a:endParaRPr lang="en-US" sz="2400" b="1">
              <a:solidFill>
                <a:srgbClr val="0A34F2"/>
              </a:solidFill>
              <a:ea typeface="Roboto"/>
              <a:cs typeface="Roboto"/>
            </a:endParaRPr>
          </a:p>
        </p:txBody>
      </p:sp>
      <p:sp>
        <p:nvSpPr>
          <p:cNvPr id="5" name="Text Placeholder 4">
            <a:extLst>
              <a:ext uri="{FF2B5EF4-FFF2-40B4-BE49-F238E27FC236}">
                <a16:creationId xmlns:a16="http://schemas.microsoft.com/office/drawing/2014/main" id="{B4307C0D-2F67-C43D-B5BE-78281670FE52}"/>
              </a:ext>
            </a:extLst>
          </p:cNvPr>
          <p:cNvSpPr>
            <a:spLocks/>
          </p:cNvSpPr>
          <p:nvPr/>
        </p:nvSpPr>
        <p:spPr>
          <a:xfrm>
            <a:off x="4780089" y="3005656"/>
            <a:ext cx="2870526" cy="2024364"/>
          </a:xfrm>
          <a:prstGeom prst="rect">
            <a:avLst/>
          </a:prstGeom>
        </p:spPr>
        <p:txBody>
          <a:bodyPr/>
          <a:lstStyle/>
          <a:p>
            <a:pPr defTabSz="896112">
              <a:spcAft>
                <a:spcPts val="600"/>
              </a:spcAft>
            </a:pPr>
            <a:r>
              <a:rPr lang="en-US" sz="1960" kern="1200">
                <a:solidFill>
                  <a:schemeClr val="tx1"/>
                </a:solidFill>
                <a:latin typeface="+mn-lt"/>
                <a:ea typeface="+mn-ea"/>
                <a:cs typeface="+mn-cs"/>
              </a:rPr>
              <a:t>Emphasize the alignment of course content with the specific needs and interests of adult learners. Ensure that the material is tailored to their professional and personal goals and challenges.</a:t>
            </a:r>
            <a:endParaRPr lang="en-US" sz="2000"/>
          </a:p>
        </p:txBody>
      </p:sp>
      <p:sp>
        <p:nvSpPr>
          <p:cNvPr id="6" name="Text Placeholder 5">
            <a:extLst>
              <a:ext uri="{FF2B5EF4-FFF2-40B4-BE49-F238E27FC236}">
                <a16:creationId xmlns:a16="http://schemas.microsoft.com/office/drawing/2014/main" id="{59614B8C-4CC9-3267-06D8-32C0EFF59A66}"/>
              </a:ext>
            </a:extLst>
          </p:cNvPr>
          <p:cNvSpPr>
            <a:spLocks/>
          </p:cNvSpPr>
          <p:nvPr/>
        </p:nvSpPr>
        <p:spPr>
          <a:xfrm>
            <a:off x="961151" y="3005656"/>
            <a:ext cx="2870526" cy="2024364"/>
          </a:xfrm>
          <a:prstGeom prst="rect">
            <a:avLst/>
          </a:prstGeom>
        </p:spPr>
        <p:txBody>
          <a:bodyPr/>
          <a:lstStyle/>
          <a:p>
            <a:pPr defTabSz="896112">
              <a:spcAft>
                <a:spcPts val="600"/>
              </a:spcAft>
            </a:pPr>
            <a:r>
              <a:rPr lang="en-US" sz="1960" kern="1200">
                <a:solidFill>
                  <a:schemeClr val="tx1"/>
                </a:solidFill>
                <a:latin typeface="+mn-lt"/>
                <a:ea typeface="+mn-ea"/>
                <a:cs typeface="+mn-cs"/>
              </a:rPr>
              <a:t>Demonstrate the practical application of the learning material to adult learners’ real-world situations. Highlight how the knowledge gained directly impacts their roles, responsibilities, and career advancement.</a:t>
            </a:r>
            <a:endParaRPr lang="en-US" sz="2000"/>
          </a:p>
        </p:txBody>
      </p:sp>
      <p:sp>
        <p:nvSpPr>
          <p:cNvPr id="8" name="Text Placeholder 7">
            <a:extLst>
              <a:ext uri="{FF2B5EF4-FFF2-40B4-BE49-F238E27FC236}">
                <a16:creationId xmlns:a16="http://schemas.microsoft.com/office/drawing/2014/main" id="{39E32559-6901-11D1-BA58-EB846444C40B}"/>
              </a:ext>
            </a:extLst>
          </p:cNvPr>
          <p:cNvSpPr>
            <a:spLocks/>
          </p:cNvSpPr>
          <p:nvPr/>
        </p:nvSpPr>
        <p:spPr>
          <a:xfrm>
            <a:off x="961151" y="2112579"/>
            <a:ext cx="2870526" cy="731245"/>
          </a:xfrm>
          <a:prstGeom prst="rect">
            <a:avLst/>
          </a:prstGeom>
        </p:spPr>
        <p:txBody>
          <a:bodyPr/>
          <a:lstStyle/>
          <a:p>
            <a:pPr defTabSz="896112">
              <a:spcAft>
                <a:spcPts val="600"/>
              </a:spcAft>
            </a:pPr>
            <a:r>
              <a:rPr lang="en-US" sz="2000" b="1" kern="1200">
                <a:solidFill>
                  <a:srgbClr val="0A34F2"/>
                </a:solidFill>
                <a:latin typeface="+mn-lt"/>
                <a:ea typeface="Roboto"/>
                <a:cs typeface="Roboto"/>
              </a:rPr>
              <a:t>Real-world Application</a:t>
            </a:r>
            <a:endParaRPr lang="en-US" sz="2400" b="1">
              <a:solidFill>
                <a:srgbClr val="0A34F2"/>
              </a:solidFill>
              <a:ea typeface="Roboto"/>
              <a:cs typeface="Roboto"/>
            </a:endParaRPr>
          </a:p>
        </p:txBody>
      </p:sp>
      <p:pic>
        <p:nvPicPr>
          <p:cNvPr id="3" name="Picture 2" descr="A person pointing at a sign&#10;&#10;Description automatically generated">
            <a:extLst>
              <a:ext uri="{FF2B5EF4-FFF2-40B4-BE49-F238E27FC236}">
                <a16:creationId xmlns:a16="http://schemas.microsoft.com/office/drawing/2014/main" id="{CB53F2CE-B1B6-DC1C-6E31-1E237D9EC6A7}"/>
              </a:ext>
            </a:extLst>
          </p:cNvPr>
          <p:cNvPicPr>
            <a:picLocks noChangeAspect="1"/>
          </p:cNvPicPr>
          <p:nvPr/>
        </p:nvPicPr>
        <p:blipFill>
          <a:blip r:embed="rId2"/>
          <a:stretch>
            <a:fillRect/>
          </a:stretch>
        </p:blipFill>
        <p:spPr>
          <a:xfrm>
            <a:off x="8247945" y="1983736"/>
            <a:ext cx="3532363" cy="2429786"/>
          </a:xfrm>
          <a:prstGeom prst="rect">
            <a:avLst/>
          </a:prstGeom>
          <a:effectLst>
            <a:outerShdw blurRad="50800" dist="38100" dir="2700000">
              <a:srgbClr val="000000">
                <a:alpha val="40000"/>
              </a:srgbClr>
            </a:outerShdw>
          </a:effectLst>
        </p:spPr>
      </p:pic>
    </p:spTree>
    <p:extLst>
      <p:ext uri="{BB962C8B-B14F-4D97-AF65-F5344CB8AC3E}">
        <p14:creationId xmlns:p14="http://schemas.microsoft.com/office/powerpoint/2010/main" val="150997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Rectangle 23">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B4E452-1BAA-57A3-E357-7DFF5D67A6AB}"/>
              </a:ext>
            </a:extLst>
          </p:cNvPr>
          <p:cNvSpPr>
            <a:spLocks noGrp="1"/>
          </p:cNvSpPr>
          <p:nvPr>
            <p:ph type="title"/>
          </p:nvPr>
        </p:nvSpPr>
        <p:spPr>
          <a:xfrm>
            <a:off x="586478" y="1683756"/>
            <a:ext cx="3115265" cy="2396359"/>
          </a:xfrm>
        </p:spPr>
        <p:txBody>
          <a:bodyPr vert="horz" lIns="91440" tIns="45720" rIns="91440" bIns="45720" rtlCol="0" anchor="b">
            <a:normAutofit/>
          </a:bodyPr>
          <a:lstStyle/>
          <a:p>
            <a:pPr algn="r"/>
            <a:r>
              <a:rPr lang="en-US" sz="4000" kern="1200">
                <a:solidFill>
                  <a:srgbClr val="FFFFFF"/>
                </a:solidFill>
                <a:latin typeface="+mj-lt"/>
                <a:ea typeface="+mj-ea"/>
                <a:cs typeface="+mj-cs"/>
              </a:rPr>
              <a:t>Creating a Comfortable Environment</a:t>
            </a:r>
          </a:p>
        </p:txBody>
      </p:sp>
      <p:sp>
        <p:nvSpPr>
          <p:cNvPr id="3" name="Text Placeholder 2">
            <a:extLst>
              <a:ext uri="{FF2B5EF4-FFF2-40B4-BE49-F238E27FC236}">
                <a16:creationId xmlns:a16="http://schemas.microsoft.com/office/drawing/2014/main" id="{17F2069F-38A9-0A2D-4EC3-5D82802DD9E0}"/>
              </a:ext>
            </a:extLst>
          </p:cNvPr>
          <p:cNvSpPr>
            <a:spLocks/>
          </p:cNvSpPr>
          <p:nvPr/>
        </p:nvSpPr>
        <p:spPr>
          <a:xfrm>
            <a:off x="4908106" y="2408141"/>
            <a:ext cx="1919131" cy="488884"/>
          </a:xfrm>
          <a:prstGeom prst="rect">
            <a:avLst/>
          </a:prstGeom>
        </p:spPr>
        <p:txBody>
          <a:bodyPr lIns="91440" tIns="45720" rIns="91440" bIns="45720" anchor="t"/>
          <a:lstStyle/>
          <a:p>
            <a:pPr defTabSz="594360">
              <a:spcAft>
                <a:spcPts val="600"/>
              </a:spcAft>
            </a:pPr>
            <a:r>
              <a:rPr lang="en-US" sz="2000" b="1" kern="1200" dirty="0">
                <a:solidFill>
                  <a:srgbClr val="0A34F2"/>
                </a:solidFill>
                <a:latin typeface="+mn-lt"/>
                <a:ea typeface="+mn-ea"/>
                <a:cs typeface="+mn-cs"/>
              </a:rPr>
              <a:t>Positive Atmosphere</a:t>
            </a:r>
            <a:endParaRPr lang="en-US" sz="2000" b="1" dirty="0">
              <a:solidFill>
                <a:srgbClr val="0A34F2"/>
              </a:solidFill>
              <a:ea typeface="Calibri"/>
              <a:cs typeface="Calibri"/>
            </a:endParaRPr>
          </a:p>
        </p:txBody>
      </p:sp>
      <p:sp>
        <p:nvSpPr>
          <p:cNvPr id="4" name="Text Placeholder 3">
            <a:extLst>
              <a:ext uri="{FF2B5EF4-FFF2-40B4-BE49-F238E27FC236}">
                <a16:creationId xmlns:a16="http://schemas.microsoft.com/office/drawing/2014/main" id="{7D33581D-CE9A-8EEA-441B-74209EE6688C}"/>
              </a:ext>
            </a:extLst>
          </p:cNvPr>
          <p:cNvSpPr>
            <a:spLocks/>
          </p:cNvSpPr>
          <p:nvPr/>
        </p:nvSpPr>
        <p:spPr>
          <a:xfrm>
            <a:off x="7278903" y="2405869"/>
            <a:ext cx="1919131" cy="488884"/>
          </a:xfrm>
          <a:prstGeom prst="rect">
            <a:avLst/>
          </a:prstGeom>
        </p:spPr>
        <p:txBody>
          <a:bodyPr lIns="91440" tIns="45720" rIns="91440" bIns="45720" anchor="t"/>
          <a:lstStyle/>
          <a:p>
            <a:pPr defTabSz="594360">
              <a:spcAft>
                <a:spcPts val="600"/>
              </a:spcAft>
            </a:pPr>
            <a:r>
              <a:rPr lang="en-US" b="1" kern="1200" dirty="0">
                <a:solidFill>
                  <a:srgbClr val="0A34F2"/>
                </a:solidFill>
                <a:latin typeface="+mn-lt"/>
                <a:ea typeface="+mn-ea"/>
                <a:cs typeface="+mn-cs"/>
              </a:rPr>
              <a:t>Active Participation</a:t>
            </a:r>
            <a:endParaRPr lang="en-US" b="1" dirty="0">
              <a:solidFill>
                <a:srgbClr val="0A34F2"/>
              </a:solidFill>
              <a:ea typeface="Calibri"/>
              <a:cs typeface="Calibri"/>
            </a:endParaRPr>
          </a:p>
        </p:txBody>
      </p:sp>
      <p:sp>
        <p:nvSpPr>
          <p:cNvPr id="5" name="Text Placeholder 4">
            <a:extLst>
              <a:ext uri="{FF2B5EF4-FFF2-40B4-BE49-F238E27FC236}">
                <a16:creationId xmlns:a16="http://schemas.microsoft.com/office/drawing/2014/main" id="{8CBF010D-A17A-9815-9E7A-5E373D845547}"/>
              </a:ext>
            </a:extLst>
          </p:cNvPr>
          <p:cNvSpPr>
            <a:spLocks/>
          </p:cNvSpPr>
          <p:nvPr/>
        </p:nvSpPr>
        <p:spPr>
          <a:xfrm>
            <a:off x="9652754" y="2405869"/>
            <a:ext cx="1919131" cy="488884"/>
          </a:xfrm>
          <a:prstGeom prst="rect">
            <a:avLst/>
          </a:prstGeom>
        </p:spPr>
        <p:txBody>
          <a:bodyPr lIns="91440" tIns="45720" rIns="91440" bIns="45720" anchor="t"/>
          <a:lstStyle/>
          <a:p>
            <a:pPr defTabSz="594360">
              <a:spcAft>
                <a:spcPts val="600"/>
              </a:spcAft>
            </a:pPr>
            <a:r>
              <a:rPr lang="en-US" sz="2000" b="1" kern="1200" dirty="0">
                <a:solidFill>
                  <a:srgbClr val="0A34F2"/>
                </a:solidFill>
                <a:latin typeface="+mn-lt"/>
                <a:ea typeface="+mn-ea"/>
                <a:cs typeface="+mn-cs"/>
              </a:rPr>
              <a:t>Community Building</a:t>
            </a:r>
            <a:endParaRPr lang="en-US" sz="2000" b="1" dirty="0">
              <a:solidFill>
                <a:srgbClr val="0A34F2"/>
              </a:solidFill>
              <a:ea typeface="Calibri"/>
              <a:cs typeface="Calibri"/>
            </a:endParaRPr>
          </a:p>
        </p:txBody>
      </p:sp>
      <p:sp>
        <p:nvSpPr>
          <p:cNvPr id="6" name="Text Placeholder 5">
            <a:extLst>
              <a:ext uri="{FF2B5EF4-FFF2-40B4-BE49-F238E27FC236}">
                <a16:creationId xmlns:a16="http://schemas.microsoft.com/office/drawing/2014/main" id="{D824F58D-0D88-536D-02B7-BAC5A646E260}"/>
              </a:ext>
            </a:extLst>
          </p:cNvPr>
          <p:cNvSpPr>
            <a:spLocks/>
          </p:cNvSpPr>
          <p:nvPr/>
        </p:nvSpPr>
        <p:spPr>
          <a:xfrm>
            <a:off x="4905052" y="3195513"/>
            <a:ext cx="1919131" cy="1353417"/>
          </a:xfrm>
          <a:prstGeom prst="rect">
            <a:avLst/>
          </a:prstGeom>
        </p:spPr>
        <p:txBody>
          <a:bodyPr lIns="91440" tIns="45720" rIns="91440" bIns="45720" anchor="t"/>
          <a:lstStyle/>
          <a:p>
            <a:pPr defTabSz="594360">
              <a:spcAft>
                <a:spcPts val="600"/>
              </a:spcAft>
            </a:pPr>
            <a:r>
              <a:rPr lang="en-US" sz="1600" kern="1200" dirty="0">
                <a:latin typeface="+mn-lt"/>
                <a:ea typeface="+mn-ea"/>
                <a:cs typeface="+mn-cs"/>
              </a:rPr>
              <a:t>Foster a positive and inclusive learning </a:t>
            </a:r>
            <a:r>
              <a:rPr lang="en-US" kern="1200" dirty="0">
                <a:latin typeface="+mn-lt"/>
                <a:ea typeface="+mn-ea"/>
                <a:cs typeface="+mn-cs"/>
              </a:rPr>
              <a:t>environment</a:t>
            </a:r>
            <a:r>
              <a:rPr lang="en-US" sz="1600" kern="1200" dirty="0">
                <a:latin typeface="+mn-lt"/>
                <a:ea typeface="+mn-ea"/>
                <a:cs typeface="+mn-cs"/>
              </a:rPr>
              <a:t> that respects the diversity of adult learners. Encourage open dialogue and expression of differing viewpoints while maintaining mutual respect.</a:t>
            </a:r>
            <a:endParaRPr lang="en-US" sz="1600" dirty="0"/>
          </a:p>
        </p:txBody>
      </p:sp>
      <p:sp>
        <p:nvSpPr>
          <p:cNvPr id="7" name="Text Placeholder 6">
            <a:extLst>
              <a:ext uri="{FF2B5EF4-FFF2-40B4-BE49-F238E27FC236}">
                <a16:creationId xmlns:a16="http://schemas.microsoft.com/office/drawing/2014/main" id="{6C54AF03-6837-06E2-3A9E-4387739574AA}"/>
              </a:ext>
            </a:extLst>
          </p:cNvPr>
          <p:cNvSpPr>
            <a:spLocks/>
          </p:cNvSpPr>
          <p:nvPr/>
        </p:nvSpPr>
        <p:spPr>
          <a:xfrm>
            <a:off x="7278903" y="3195513"/>
            <a:ext cx="1919131" cy="1353417"/>
          </a:xfrm>
          <a:prstGeom prst="rect">
            <a:avLst/>
          </a:prstGeom>
        </p:spPr>
        <p:txBody>
          <a:bodyPr/>
          <a:lstStyle/>
          <a:p>
            <a:pPr defTabSz="594360">
              <a:spcAft>
                <a:spcPts val="600"/>
              </a:spcAft>
            </a:pPr>
            <a:r>
              <a:rPr lang="en-US" sz="1600" kern="1200">
                <a:solidFill>
                  <a:schemeClr val="tx1"/>
                </a:solidFill>
                <a:latin typeface="+mn-lt"/>
                <a:ea typeface="+mn-ea"/>
                <a:cs typeface="+mn-cs"/>
              </a:rPr>
              <a:t>Engage adult learners by encouraging active participation and collaborative learning activities. Create opportunities for sharing perspectives and experiences, and validate different learning styles and preferences.</a:t>
            </a:r>
            <a:endParaRPr lang="en-US" sz="2800"/>
          </a:p>
        </p:txBody>
      </p:sp>
      <p:sp>
        <p:nvSpPr>
          <p:cNvPr id="8" name="Text Placeholder 7">
            <a:extLst>
              <a:ext uri="{FF2B5EF4-FFF2-40B4-BE49-F238E27FC236}">
                <a16:creationId xmlns:a16="http://schemas.microsoft.com/office/drawing/2014/main" id="{91C2CC20-2DB1-D866-396E-793261640478}"/>
              </a:ext>
            </a:extLst>
          </p:cNvPr>
          <p:cNvSpPr>
            <a:spLocks/>
          </p:cNvSpPr>
          <p:nvPr/>
        </p:nvSpPr>
        <p:spPr>
          <a:xfrm>
            <a:off x="9652753" y="3195513"/>
            <a:ext cx="1919131" cy="1353417"/>
          </a:xfrm>
          <a:prstGeom prst="rect">
            <a:avLst/>
          </a:prstGeom>
        </p:spPr>
        <p:txBody>
          <a:bodyPr/>
          <a:lstStyle/>
          <a:p>
            <a:pPr defTabSz="594360">
              <a:spcAft>
                <a:spcPts val="600"/>
              </a:spcAft>
            </a:pPr>
            <a:r>
              <a:rPr lang="en-US" sz="1600" kern="1200">
                <a:solidFill>
                  <a:schemeClr val="tx1"/>
                </a:solidFill>
                <a:latin typeface="+mn-lt"/>
                <a:ea typeface="+mn-ea"/>
                <a:cs typeface="+mn-cs"/>
              </a:rPr>
              <a:t>Facilitate a sense of community among adult learners, where they can support each other and build meaningful connections. Acknowledge the value of peer learning and collaborative problem-solving.</a:t>
            </a:r>
            <a:endParaRPr lang="en-US" sz="2800"/>
          </a:p>
        </p:txBody>
      </p:sp>
    </p:spTree>
    <p:extLst>
      <p:ext uri="{BB962C8B-B14F-4D97-AF65-F5344CB8AC3E}">
        <p14:creationId xmlns:p14="http://schemas.microsoft.com/office/powerpoint/2010/main" val="3242215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Rectangle 23">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2CDCEFD-AD4F-F466-876C-C549F34E7B01}"/>
              </a:ext>
            </a:extLst>
          </p:cNvPr>
          <p:cNvSpPr>
            <a:spLocks noGrp="1"/>
          </p:cNvSpPr>
          <p:nvPr>
            <p:ph type="title"/>
          </p:nvPr>
        </p:nvSpPr>
        <p:spPr>
          <a:xfrm>
            <a:off x="586478" y="1683756"/>
            <a:ext cx="3115265" cy="2396359"/>
          </a:xfrm>
        </p:spPr>
        <p:txBody>
          <a:bodyPr vert="horz" lIns="91440" tIns="45720" rIns="91440" bIns="45720" rtlCol="0" anchor="b">
            <a:normAutofit/>
          </a:bodyPr>
          <a:lstStyle/>
          <a:p>
            <a:pPr algn="r"/>
            <a:r>
              <a:rPr lang="en-US" sz="4000" kern="1200">
                <a:solidFill>
                  <a:srgbClr val="FFFFFF"/>
                </a:solidFill>
                <a:latin typeface="+mj-lt"/>
                <a:ea typeface="+mj-ea"/>
                <a:cs typeface="+mj-cs"/>
              </a:rPr>
              <a:t>Active Learning Methods</a:t>
            </a:r>
          </a:p>
        </p:txBody>
      </p:sp>
      <p:sp>
        <p:nvSpPr>
          <p:cNvPr id="3" name="Text Placeholder 2">
            <a:extLst>
              <a:ext uri="{FF2B5EF4-FFF2-40B4-BE49-F238E27FC236}">
                <a16:creationId xmlns:a16="http://schemas.microsoft.com/office/drawing/2014/main" id="{33E6FA8A-A001-2617-3FE3-AFEC2DF44D4E}"/>
              </a:ext>
            </a:extLst>
          </p:cNvPr>
          <p:cNvSpPr>
            <a:spLocks/>
          </p:cNvSpPr>
          <p:nvPr/>
        </p:nvSpPr>
        <p:spPr>
          <a:xfrm>
            <a:off x="4907298" y="2405869"/>
            <a:ext cx="1919131" cy="488884"/>
          </a:xfrm>
          <a:prstGeom prst="rect">
            <a:avLst/>
          </a:prstGeom>
        </p:spPr>
        <p:txBody>
          <a:bodyPr/>
          <a:lstStyle/>
          <a:p>
            <a:pPr defTabSz="594360">
              <a:spcAft>
                <a:spcPts val="600"/>
              </a:spcAft>
            </a:pPr>
            <a:r>
              <a:rPr lang="en-US" b="1" kern="1200">
                <a:solidFill>
                  <a:srgbClr val="0A34F2"/>
                </a:solidFill>
                <a:latin typeface="+mn-lt"/>
                <a:ea typeface="Roboto"/>
                <a:cs typeface="Roboto"/>
              </a:rPr>
              <a:t>Engagement Strategies</a:t>
            </a:r>
            <a:endParaRPr lang="en-US" sz="3200" b="1">
              <a:solidFill>
                <a:srgbClr val="0A34F2"/>
              </a:solidFill>
              <a:ea typeface="Roboto"/>
              <a:cs typeface="Roboto"/>
            </a:endParaRPr>
          </a:p>
        </p:txBody>
      </p:sp>
      <p:sp>
        <p:nvSpPr>
          <p:cNvPr id="4" name="Text Placeholder 3">
            <a:extLst>
              <a:ext uri="{FF2B5EF4-FFF2-40B4-BE49-F238E27FC236}">
                <a16:creationId xmlns:a16="http://schemas.microsoft.com/office/drawing/2014/main" id="{F488BCCE-EB51-32C4-4B86-7ACED72738A1}"/>
              </a:ext>
            </a:extLst>
          </p:cNvPr>
          <p:cNvSpPr>
            <a:spLocks/>
          </p:cNvSpPr>
          <p:nvPr/>
        </p:nvSpPr>
        <p:spPr>
          <a:xfrm>
            <a:off x="7278902" y="2405869"/>
            <a:ext cx="1919131" cy="488884"/>
          </a:xfrm>
          <a:prstGeom prst="rect">
            <a:avLst/>
          </a:prstGeom>
        </p:spPr>
        <p:txBody>
          <a:bodyPr/>
          <a:lstStyle/>
          <a:p>
            <a:pPr defTabSz="594360">
              <a:spcAft>
                <a:spcPts val="600"/>
              </a:spcAft>
            </a:pPr>
            <a:r>
              <a:rPr lang="en-US" b="1" kern="1200">
                <a:solidFill>
                  <a:srgbClr val="0A34F2"/>
                </a:solidFill>
                <a:latin typeface="+mn-lt"/>
                <a:ea typeface="Roboto"/>
                <a:cs typeface="Roboto"/>
              </a:rPr>
              <a:t>Hands-on Activities</a:t>
            </a:r>
            <a:endParaRPr lang="en-US" sz="3200" b="1">
              <a:solidFill>
                <a:srgbClr val="0A34F2"/>
              </a:solidFill>
              <a:ea typeface="Roboto"/>
              <a:cs typeface="Roboto"/>
            </a:endParaRPr>
          </a:p>
        </p:txBody>
      </p:sp>
      <p:sp>
        <p:nvSpPr>
          <p:cNvPr id="5" name="Text Placeholder 4">
            <a:extLst>
              <a:ext uri="{FF2B5EF4-FFF2-40B4-BE49-F238E27FC236}">
                <a16:creationId xmlns:a16="http://schemas.microsoft.com/office/drawing/2014/main" id="{2D6D8DAE-6F84-AA72-E7B2-FA81E8FE0335}"/>
              </a:ext>
            </a:extLst>
          </p:cNvPr>
          <p:cNvSpPr>
            <a:spLocks/>
          </p:cNvSpPr>
          <p:nvPr/>
        </p:nvSpPr>
        <p:spPr>
          <a:xfrm>
            <a:off x="9652754" y="2405869"/>
            <a:ext cx="1919131" cy="488884"/>
          </a:xfrm>
          <a:prstGeom prst="rect">
            <a:avLst/>
          </a:prstGeom>
        </p:spPr>
        <p:txBody>
          <a:bodyPr lIns="91440" tIns="45720" rIns="91440" bIns="45720" anchor="t"/>
          <a:lstStyle/>
          <a:p>
            <a:pPr defTabSz="594360">
              <a:spcAft>
                <a:spcPts val="600"/>
              </a:spcAft>
            </a:pPr>
            <a:r>
              <a:rPr lang="en-US" b="1" kern="1200" dirty="0">
                <a:solidFill>
                  <a:srgbClr val="0A34F2"/>
                </a:solidFill>
                <a:latin typeface="+mn-lt"/>
                <a:ea typeface="Roboto"/>
                <a:cs typeface="Roboto"/>
              </a:rPr>
              <a:t>Immediate Application</a:t>
            </a:r>
            <a:endParaRPr lang="en-US" b="1" dirty="0">
              <a:solidFill>
                <a:srgbClr val="0A34F2"/>
              </a:solidFill>
              <a:ea typeface="Roboto"/>
              <a:cs typeface="Roboto"/>
            </a:endParaRPr>
          </a:p>
        </p:txBody>
      </p:sp>
      <p:sp>
        <p:nvSpPr>
          <p:cNvPr id="6" name="Text Placeholder 5">
            <a:extLst>
              <a:ext uri="{FF2B5EF4-FFF2-40B4-BE49-F238E27FC236}">
                <a16:creationId xmlns:a16="http://schemas.microsoft.com/office/drawing/2014/main" id="{12E27144-1A17-0BBD-E90A-D3E5ABF1A1E8}"/>
              </a:ext>
            </a:extLst>
          </p:cNvPr>
          <p:cNvSpPr>
            <a:spLocks/>
          </p:cNvSpPr>
          <p:nvPr/>
        </p:nvSpPr>
        <p:spPr>
          <a:xfrm>
            <a:off x="4905052" y="3195513"/>
            <a:ext cx="1919131" cy="1353417"/>
          </a:xfrm>
          <a:prstGeom prst="rect">
            <a:avLst/>
          </a:prstGeom>
        </p:spPr>
        <p:txBody>
          <a:bodyPr/>
          <a:lstStyle/>
          <a:p>
            <a:pPr defTabSz="594360">
              <a:spcAft>
                <a:spcPts val="600"/>
              </a:spcAft>
            </a:pPr>
            <a:r>
              <a:rPr lang="en-US" sz="1600" kern="1200">
                <a:solidFill>
                  <a:schemeClr val="tx1"/>
                </a:solidFill>
                <a:latin typeface="+mn-lt"/>
                <a:ea typeface="Roboto"/>
                <a:cs typeface="Roboto"/>
              </a:rPr>
              <a:t>Utilize techniques such as discussions, case studies, and role-playing to actively involve adult learners in the </a:t>
            </a:r>
            <a:r>
              <a:rPr lang="en-US" kern="1200">
                <a:solidFill>
                  <a:schemeClr val="tx1"/>
                </a:solidFill>
                <a:latin typeface="+mn-lt"/>
                <a:ea typeface="Roboto"/>
                <a:cs typeface="Roboto"/>
              </a:rPr>
              <a:t>learning</a:t>
            </a:r>
            <a:r>
              <a:rPr lang="en-US" sz="1600" kern="1200">
                <a:solidFill>
                  <a:schemeClr val="tx1"/>
                </a:solidFill>
                <a:latin typeface="+mn-lt"/>
                <a:ea typeface="Roboto"/>
                <a:cs typeface="Roboto"/>
              </a:rPr>
              <a:t> process. These methods facilitate meaningful interactions and immediate application of new knowledge.</a:t>
            </a:r>
            <a:endParaRPr lang="en-US" sz="2800">
              <a:ea typeface="Roboto"/>
              <a:cs typeface="Roboto"/>
            </a:endParaRPr>
          </a:p>
        </p:txBody>
      </p:sp>
      <p:sp>
        <p:nvSpPr>
          <p:cNvPr id="7" name="Text Placeholder 6">
            <a:extLst>
              <a:ext uri="{FF2B5EF4-FFF2-40B4-BE49-F238E27FC236}">
                <a16:creationId xmlns:a16="http://schemas.microsoft.com/office/drawing/2014/main" id="{4E98CE2D-9D6A-9587-E857-B76AEB81FF56}"/>
              </a:ext>
            </a:extLst>
          </p:cNvPr>
          <p:cNvSpPr>
            <a:spLocks/>
          </p:cNvSpPr>
          <p:nvPr/>
        </p:nvSpPr>
        <p:spPr>
          <a:xfrm>
            <a:off x="7278903" y="3195513"/>
            <a:ext cx="1919131" cy="1353417"/>
          </a:xfrm>
          <a:prstGeom prst="rect">
            <a:avLst/>
          </a:prstGeom>
        </p:spPr>
        <p:txBody>
          <a:bodyPr/>
          <a:lstStyle/>
          <a:p>
            <a:pPr defTabSz="594360">
              <a:spcAft>
                <a:spcPts val="600"/>
              </a:spcAft>
            </a:pPr>
            <a:r>
              <a:rPr lang="en-US" sz="1600" kern="1200">
                <a:solidFill>
                  <a:schemeClr val="tx1"/>
                </a:solidFill>
                <a:latin typeface="+mn-lt"/>
                <a:ea typeface="+mn-ea"/>
                <a:cs typeface="+mn-cs"/>
              </a:rPr>
              <a:t>Incorporate hands-on activities and simulations that require critical thinking and problem-solving. Encourage adult learners to apply theoretical concepts to practical scenarios in a supportive learning environment.</a:t>
            </a:r>
            <a:endParaRPr lang="en-US" sz="2800"/>
          </a:p>
        </p:txBody>
      </p:sp>
      <p:sp>
        <p:nvSpPr>
          <p:cNvPr id="8" name="Text Placeholder 7">
            <a:extLst>
              <a:ext uri="{FF2B5EF4-FFF2-40B4-BE49-F238E27FC236}">
                <a16:creationId xmlns:a16="http://schemas.microsoft.com/office/drawing/2014/main" id="{91C56FF4-05EF-585F-2881-33DE263A43AB}"/>
              </a:ext>
            </a:extLst>
          </p:cNvPr>
          <p:cNvSpPr>
            <a:spLocks/>
          </p:cNvSpPr>
          <p:nvPr/>
        </p:nvSpPr>
        <p:spPr>
          <a:xfrm>
            <a:off x="9652753" y="3195513"/>
            <a:ext cx="1919131" cy="1353417"/>
          </a:xfrm>
          <a:prstGeom prst="rect">
            <a:avLst/>
          </a:prstGeom>
        </p:spPr>
        <p:txBody>
          <a:bodyPr/>
          <a:lstStyle/>
          <a:p>
            <a:pPr defTabSz="594360">
              <a:spcAft>
                <a:spcPts val="600"/>
              </a:spcAft>
            </a:pPr>
            <a:r>
              <a:rPr lang="en-US" sz="1600" kern="1200">
                <a:solidFill>
                  <a:schemeClr val="tx1"/>
                </a:solidFill>
                <a:latin typeface="+mn-lt"/>
                <a:ea typeface="+mn-ea"/>
                <a:cs typeface="+mn-cs"/>
              </a:rPr>
              <a:t>Promote immediate application of learning through real-world examples and practice exercises. Encourage adult learners to reflect on and apply new knowledge to their professional contexts.</a:t>
            </a:r>
            <a:endParaRPr lang="en-US" sz="2800"/>
          </a:p>
        </p:txBody>
      </p:sp>
    </p:spTree>
    <p:extLst>
      <p:ext uri="{BB962C8B-B14F-4D97-AF65-F5344CB8AC3E}">
        <p14:creationId xmlns:p14="http://schemas.microsoft.com/office/powerpoint/2010/main" val="2950613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Rectangle 25">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EBC9D11-6C20-6419-1854-EA1C51326D7B}"/>
              </a:ext>
            </a:extLst>
          </p:cNvPr>
          <p:cNvSpPr>
            <a:spLocks noGrp="1"/>
          </p:cNvSpPr>
          <p:nvPr>
            <p:ph type="title"/>
          </p:nvPr>
        </p:nvSpPr>
        <p:spPr>
          <a:xfrm>
            <a:off x="586478" y="1683756"/>
            <a:ext cx="3115265" cy="2396359"/>
          </a:xfrm>
        </p:spPr>
        <p:txBody>
          <a:bodyPr vert="horz" lIns="91440" tIns="45720" rIns="91440" bIns="45720" rtlCol="0" anchor="b">
            <a:normAutofit/>
          </a:bodyPr>
          <a:lstStyle/>
          <a:p>
            <a:pPr algn="r"/>
            <a:r>
              <a:rPr lang="en-US" sz="4000" kern="1200">
                <a:solidFill>
                  <a:srgbClr val="FFFFFF"/>
                </a:solidFill>
                <a:latin typeface="+mj-lt"/>
                <a:ea typeface="+mj-ea"/>
                <a:cs typeface="+mj-cs"/>
              </a:rPr>
              <a:t>Leveraging Experience</a:t>
            </a:r>
          </a:p>
        </p:txBody>
      </p:sp>
      <p:sp>
        <p:nvSpPr>
          <p:cNvPr id="11" name="Text Placeholder 10">
            <a:extLst>
              <a:ext uri="{FF2B5EF4-FFF2-40B4-BE49-F238E27FC236}">
                <a16:creationId xmlns:a16="http://schemas.microsoft.com/office/drawing/2014/main" id="{A04E904E-521F-A087-EC76-BC2A55275EB3}"/>
              </a:ext>
            </a:extLst>
          </p:cNvPr>
          <p:cNvSpPr>
            <a:spLocks/>
          </p:cNvSpPr>
          <p:nvPr/>
        </p:nvSpPr>
        <p:spPr>
          <a:xfrm>
            <a:off x="495300" y="6573838"/>
            <a:ext cx="2870200" cy="284162"/>
          </a:xfrm>
          <a:prstGeom prst="rect">
            <a:avLst/>
          </a:prstGeom>
        </p:spPr>
        <p:txBody>
          <a:bodyPr/>
          <a:lstStyle/>
          <a:p>
            <a:endParaRPr lang="en-US"/>
          </a:p>
        </p:txBody>
      </p:sp>
      <p:sp>
        <p:nvSpPr>
          <p:cNvPr id="3" name="Text Placeholder 2">
            <a:extLst>
              <a:ext uri="{FF2B5EF4-FFF2-40B4-BE49-F238E27FC236}">
                <a16:creationId xmlns:a16="http://schemas.microsoft.com/office/drawing/2014/main" id="{91A8C72F-C46F-C7DE-DAA2-831FCA641062}"/>
              </a:ext>
            </a:extLst>
          </p:cNvPr>
          <p:cNvSpPr>
            <a:spLocks/>
          </p:cNvSpPr>
          <p:nvPr/>
        </p:nvSpPr>
        <p:spPr>
          <a:xfrm>
            <a:off x="4817466" y="694463"/>
            <a:ext cx="3013478" cy="445309"/>
          </a:xfrm>
          <a:prstGeom prst="rect">
            <a:avLst/>
          </a:prstGeom>
        </p:spPr>
        <p:txBody>
          <a:bodyPr/>
          <a:lstStyle/>
          <a:p>
            <a:pPr defTabSz="539496">
              <a:spcAft>
                <a:spcPts val="600"/>
              </a:spcAft>
            </a:pPr>
            <a:r>
              <a:rPr lang="en-US" sz="2000" b="1" kern="1200">
                <a:solidFill>
                  <a:srgbClr val="0A34F2"/>
                </a:solidFill>
                <a:latin typeface="+mn-lt"/>
                <a:ea typeface="Roboto"/>
                <a:cs typeface="Roboto"/>
              </a:rPr>
              <a:t>Tapping into Life Experiences</a:t>
            </a:r>
            <a:endParaRPr lang="en-US" sz="4000" b="1">
              <a:solidFill>
                <a:srgbClr val="0A34F2"/>
              </a:solidFill>
              <a:ea typeface="Roboto"/>
              <a:cs typeface="Roboto"/>
            </a:endParaRPr>
          </a:p>
        </p:txBody>
      </p:sp>
      <p:sp>
        <p:nvSpPr>
          <p:cNvPr id="4" name="Text Placeholder 3">
            <a:extLst>
              <a:ext uri="{FF2B5EF4-FFF2-40B4-BE49-F238E27FC236}">
                <a16:creationId xmlns:a16="http://schemas.microsoft.com/office/drawing/2014/main" id="{AF17EBB8-8558-D840-43E2-87CEAE10F3B1}"/>
              </a:ext>
            </a:extLst>
          </p:cNvPr>
          <p:cNvSpPr>
            <a:spLocks/>
          </p:cNvSpPr>
          <p:nvPr/>
        </p:nvSpPr>
        <p:spPr>
          <a:xfrm>
            <a:off x="4817467" y="1499074"/>
            <a:ext cx="2714896" cy="1232786"/>
          </a:xfrm>
          <a:prstGeom prst="rect">
            <a:avLst/>
          </a:prstGeom>
        </p:spPr>
        <p:txBody>
          <a:bodyPr/>
          <a:lstStyle/>
          <a:p>
            <a:pPr defTabSz="539496">
              <a:spcAft>
                <a:spcPts val="600"/>
              </a:spcAft>
            </a:pPr>
            <a:r>
              <a:rPr lang="en-US" sz="2400" kern="1200">
                <a:solidFill>
                  <a:schemeClr val="tx1"/>
                </a:solidFill>
                <a:latin typeface="+mn-lt"/>
                <a:ea typeface="Roboto"/>
                <a:cs typeface="Roboto"/>
              </a:rPr>
              <a:t>Encourage </a:t>
            </a:r>
            <a:r>
              <a:rPr lang="en-US" sz="2800" kern="1200">
                <a:solidFill>
                  <a:schemeClr val="tx1"/>
                </a:solidFill>
                <a:latin typeface="+mn-lt"/>
                <a:ea typeface="Roboto"/>
                <a:cs typeface="Roboto"/>
              </a:rPr>
              <a:t>adult</a:t>
            </a:r>
            <a:r>
              <a:rPr lang="en-US" sz="2400" kern="1200">
                <a:solidFill>
                  <a:schemeClr val="tx1"/>
                </a:solidFill>
                <a:latin typeface="+mn-lt"/>
                <a:ea typeface="Roboto"/>
                <a:cs typeface="Roboto"/>
              </a:rPr>
              <a:t> learners to share their diverse life experiences and insights with the class. Recognize the value of their prior knowledge and experiences in contributing to the overall learning process.</a:t>
            </a:r>
            <a:endParaRPr lang="en-US" sz="4000">
              <a:ea typeface="Roboto"/>
              <a:cs typeface="Roboto"/>
            </a:endParaRPr>
          </a:p>
        </p:txBody>
      </p:sp>
      <p:pic>
        <p:nvPicPr>
          <p:cNvPr id="5" name="Picture 4" descr="A green sign with white text&#10;&#10;Description automatically generated">
            <a:extLst>
              <a:ext uri="{FF2B5EF4-FFF2-40B4-BE49-F238E27FC236}">
                <a16:creationId xmlns:a16="http://schemas.microsoft.com/office/drawing/2014/main" id="{20E6F455-5541-9B0A-39DB-32703369AA5A}"/>
              </a:ext>
            </a:extLst>
          </p:cNvPr>
          <p:cNvPicPr>
            <a:picLocks noChangeAspect="1"/>
          </p:cNvPicPr>
          <p:nvPr/>
        </p:nvPicPr>
        <p:blipFill>
          <a:blip r:embed="rId2"/>
          <a:stretch>
            <a:fillRect/>
          </a:stretch>
        </p:blipFill>
        <p:spPr>
          <a:xfrm>
            <a:off x="7781880" y="397342"/>
            <a:ext cx="4131591" cy="4110598"/>
          </a:xfrm>
          <a:prstGeom prst="rect">
            <a:avLst/>
          </a:prstGeom>
        </p:spPr>
      </p:pic>
    </p:spTree>
    <p:extLst>
      <p:ext uri="{BB962C8B-B14F-4D97-AF65-F5344CB8AC3E}">
        <p14:creationId xmlns:p14="http://schemas.microsoft.com/office/powerpoint/2010/main" val="418592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20E28CB-6BEB-1C9A-97A7-10AB0AD7705E}"/>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kern="1200">
                <a:solidFill>
                  <a:srgbClr val="FFFFFF"/>
                </a:solidFill>
                <a:latin typeface="+mj-lt"/>
                <a:ea typeface="+mj-ea"/>
                <a:cs typeface="+mj-cs"/>
              </a:rPr>
              <a:t>Self-Directed Learning</a:t>
            </a:r>
          </a:p>
        </p:txBody>
      </p:sp>
      <p:sp>
        <p:nvSpPr>
          <p:cNvPr id="3" name="Text Placeholder 2">
            <a:extLst>
              <a:ext uri="{FF2B5EF4-FFF2-40B4-BE49-F238E27FC236}">
                <a16:creationId xmlns:a16="http://schemas.microsoft.com/office/drawing/2014/main" id="{3BF5D0E6-FF68-0510-282F-5C47723D564A}"/>
              </a:ext>
            </a:extLst>
          </p:cNvPr>
          <p:cNvSpPr>
            <a:spLocks/>
          </p:cNvSpPr>
          <p:nvPr/>
        </p:nvSpPr>
        <p:spPr>
          <a:xfrm>
            <a:off x="1479439" y="1836150"/>
            <a:ext cx="3790383" cy="560115"/>
          </a:xfrm>
          <a:prstGeom prst="rect">
            <a:avLst/>
          </a:prstGeom>
        </p:spPr>
        <p:txBody>
          <a:bodyPr lIns="91440" tIns="45720" rIns="91440" bIns="45720" anchor="t"/>
          <a:lstStyle/>
          <a:p>
            <a:pPr defTabSz="685800">
              <a:spcAft>
                <a:spcPts val="600"/>
              </a:spcAft>
            </a:pPr>
            <a:r>
              <a:rPr lang="en-US" sz="2400" b="1" kern="1200">
                <a:solidFill>
                  <a:srgbClr val="0A34F2"/>
                </a:solidFill>
                <a:latin typeface="+mn-lt"/>
                <a:ea typeface="+mn-ea"/>
                <a:cs typeface="+mn-cs"/>
              </a:rPr>
              <a:t>Promoting Ownership</a:t>
            </a:r>
            <a:endParaRPr lang="en-US" sz="3600" b="1">
              <a:solidFill>
                <a:srgbClr val="0A34F2"/>
              </a:solidFill>
              <a:ea typeface="Calibri"/>
              <a:cs typeface="Calibri"/>
            </a:endParaRPr>
          </a:p>
        </p:txBody>
      </p:sp>
      <p:sp>
        <p:nvSpPr>
          <p:cNvPr id="4" name="Text Placeholder 3">
            <a:extLst>
              <a:ext uri="{FF2B5EF4-FFF2-40B4-BE49-F238E27FC236}">
                <a16:creationId xmlns:a16="http://schemas.microsoft.com/office/drawing/2014/main" id="{E01B6A16-A81C-3B41-F5F5-9ECB37EE1975}"/>
              </a:ext>
            </a:extLst>
          </p:cNvPr>
          <p:cNvSpPr>
            <a:spLocks/>
          </p:cNvSpPr>
          <p:nvPr/>
        </p:nvSpPr>
        <p:spPr>
          <a:xfrm>
            <a:off x="1479440" y="2398704"/>
            <a:ext cx="3790382" cy="1550611"/>
          </a:xfrm>
          <a:prstGeom prst="rect">
            <a:avLst/>
          </a:prstGeom>
        </p:spPr>
        <p:txBody>
          <a:bodyPr/>
          <a:lstStyle/>
          <a:p>
            <a:pPr defTabSz="685800">
              <a:spcAft>
                <a:spcPts val="600"/>
              </a:spcAft>
            </a:pPr>
            <a:r>
              <a:rPr lang="en-US" sz="2400" kern="1200">
                <a:solidFill>
                  <a:schemeClr val="tx1"/>
                </a:solidFill>
                <a:latin typeface="+mn-lt"/>
                <a:ea typeface="+mn-ea"/>
                <a:cs typeface="+mn-cs"/>
              </a:rPr>
              <a:t>Empower adult learners to take ownership of their learning process by allowing them to set goals, choose resources, and direct their learning trajectory. Provide guidance and support as facilitators of their learning journey.</a:t>
            </a:r>
            <a:endParaRPr lang="en-US" sz="3600"/>
          </a:p>
        </p:txBody>
      </p:sp>
      <p:pic>
        <p:nvPicPr>
          <p:cNvPr id="9" name="Picture 8" descr="A person sitting on a couch using a computer&#10;&#10;Description automatically generated">
            <a:extLst>
              <a:ext uri="{FF2B5EF4-FFF2-40B4-BE49-F238E27FC236}">
                <a16:creationId xmlns:a16="http://schemas.microsoft.com/office/drawing/2014/main" id="{D9C9630A-2051-C94D-80C2-0BC145282729}"/>
              </a:ext>
            </a:extLst>
          </p:cNvPr>
          <p:cNvPicPr>
            <a:picLocks noChangeAspect="1"/>
          </p:cNvPicPr>
          <p:nvPr/>
        </p:nvPicPr>
        <p:blipFill>
          <a:blip r:embed="rId2"/>
          <a:stretch>
            <a:fillRect/>
          </a:stretch>
        </p:blipFill>
        <p:spPr>
          <a:xfrm>
            <a:off x="5873919" y="2112579"/>
            <a:ext cx="5738444" cy="3963096"/>
          </a:xfrm>
          <a:prstGeom prst="rect">
            <a:avLst/>
          </a:prstGeom>
          <a:effectLst>
            <a:outerShdw blurRad="50800" dist="38100" dir="2700000">
              <a:srgbClr val="000000">
                <a:alpha val="40000"/>
              </a:srgbClr>
            </a:outerShdw>
          </a:effectLst>
        </p:spPr>
      </p:pic>
    </p:spTree>
    <p:extLst>
      <p:ext uri="{BB962C8B-B14F-4D97-AF65-F5344CB8AC3E}">
        <p14:creationId xmlns:p14="http://schemas.microsoft.com/office/powerpoint/2010/main" val="374972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9D088FC-69FA-EDF9-4326-4A07DEF76C8E}"/>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kern="1200">
                <a:solidFill>
                  <a:srgbClr val="FFFFFF"/>
                </a:solidFill>
                <a:latin typeface="+mj-lt"/>
                <a:ea typeface="+mj-ea"/>
                <a:cs typeface="+mj-cs"/>
              </a:rPr>
              <a:t>Tips to Engage and Inspire Adult Learning...</a:t>
            </a:r>
          </a:p>
        </p:txBody>
      </p:sp>
      <p:sp>
        <p:nvSpPr>
          <p:cNvPr id="6" name="Text Placeholder 5">
            <a:extLst>
              <a:ext uri="{FF2B5EF4-FFF2-40B4-BE49-F238E27FC236}">
                <a16:creationId xmlns:a16="http://schemas.microsoft.com/office/drawing/2014/main" id="{50217E41-34E1-B5E5-934C-AF82F35097B0}"/>
              </a:ext>
            </a:extLst>
          </p:cNvPr>
          <p:cNvSpPr>
            <a:spLocks/>
          </p:cNvSpPr>
          <p:nvPr/>
        </p:nvSpPr>
        <p:spPr>
          <a:xfrm>
            <a:off x="495300" y="6573838"/>
            <a:ext cx="2870200" cy="284162"/>
          </a:xfrm>
          <a:prstGeom prst="rect">
            <a:avLst/>
          </a:prstGeom>
        </p:spPr>
        <p:txBody>
          <a:bodyPr/>
          <a:lstStyle/>
          <a:p>
            <a:endParaRPr lang="en-US"/>
          </a:p>
        </p:txBody>
      </p:sp>
      <p:sp>
        <p:nvSpPr>
          <p:cNvPr id="3" name="Text Placeholder 2">
            <a:extLst>
              <a:ext uri="{FF2B5EF4-FFF2-40B4-BE49-F238E27FC236}">
                <a16:creationId xmlns:a16="http://schemas.microsoft.com/office/drawing/2014/main" id="{54FBFD8A-E382-EEBE-C5F7-17E052DD1BF9}"/>
              </a:ext>
            </a:extLst>
          </p:cNvPr>
          <p:cNvSpPr>
            <a:spLocks/>
          </p:cNvSpPr>
          <p:nvPr/>
        </p:nvSpPr>
        <p:spPr>
          <a:xfrm>
            <a:off x="499289" y="1807855"/>
            <a:ext cx="7013771" cy="946778"/>
          </a:xfrm>
          <a:prstGeom prst="rect">
            <a:avLst/>
          </a:prstGeom>
        </p:spPr>
        <p:txBody>
          <a:bodyPr lIns="91440" tIns="45720" rIns="91440" bIns="45720" anchor="t"/>
          <a:lstStyle/>
          <a:p>
            <a:pPr defTabSz="768096">
              <a:spcAft>
                <a:spcPts val="600"/>
              </a:spcAft>
            </a:pPr>
            <a:r>
              <a:rPr lang="en-US" sz="2000" kern="1200" dirty="0">
                <a:solidFill>
                  <a:srgbClr val="595959"/>
                </a:solidFill>
                <a:latin typeface="+mn-lt"/>
                <a:ea typeface="+mn-ea"/>
                <a:cs typeface="Calibri"/>
              </a:rPr>
              <a:t>When instructing adult learners, it’s essential to consider their unique characteristics and needs. Here are some tips to engage and inspire adult learners:</a:t>
            </a:r>
            <a:endParaRPr lang="en-US" sz="1600" dirty="0">
              <a:ea typeface="Calibri" panose="020F0502020204030204"/>
              <a:cs typeface="Calibri" panose="020F0502020204030204"/>
            </a:endParaRPr>
          </a:p>
        </p:txBody>
      </p:sp>
      <p:sp>
        <p:nvSpPr>
          <p:cNvPr id="4" name="Text Placeholder 3">
            <a:extLst>
              <a:ext uri="{FF2B5EF4-FFF2-40B4-BE49-F238E27FC236}">
                <a16:creationId xmlns:a16="http://schemas.microsoft.com/office/drawing/2014/main" id="{9CBAA1AB-5045-1CC7-6B8F-E7E319812F80}"/>
              </a:ext>
            </a:extLst>
          </p:cNvPr>
          <p:cNvSpPr>
            <a:spLocks/>
          </p:cNvSpPr>
          <p:nvPr/>
        </p:nvSpPr>
        <p:spPr>
          <a:xfrm>
            <a:off x="492448" y="2506697"/>
            <a:ext cx="7199541" cy="2222135"/>
          </a:xfrm>
          <a:prstGeom prst="rect">
            <a:avLst/>
          </a:prstGeom>
        </p:spPr>
        <p:txBody>
          <a:bodyPr/>
          <a:lstStyle/>
          <a:p>
            <a:pPr defTabSz="768096">
              <a:spcAft>
                <a:spcPts val="600"/>
              </a:spcAft>
            </a:pPr>
            <a:endParaRPr lang="en-US" kern="1200">
              <a:solidFill>
                <a:schemeClr val="tx1"/>
              </a:solidFill>
              <a:latin typeface="+mn-lt"/>
              <a:ea typeface="+mn-ea"/>
              <a:cs typeface="Calibri"/>
            </a:endParaRPr>
          </a:p>
          <a:p>
            <a:pPr marL="240030" indent="-240030" defTabSz="768096">
              <a:spcAft>
                <a:spcPts val="600"/>
              </a:spcAft>
              <a:buFont typeface="Arial"/>
              <a:buChar char="•"/>
            </a:pPr>
            <a:r>
              <a:rPr lang="en-US" b="1" kern="1200" dirty="0">
                <a:solidFill>
                  <a:schemeClr val="tx1"/>
                </a:solidFill>
                <a:latin typeface="+mn-lt"/>
                <a:ea typeface="+mn-lt"/>
                <a:cs typeface="+mn-lt"/>
              </a:rPr>
              <a:t>Relevance</a:t>
            </a:r>
            <a:r>
              <a:rPr lang="en-US" kern="1200" dirty="0">
                <a:solidFill>
                  <a:schemeClr val="tx1"/>
                </a:solidFill>
                <a:latin typeface="+mn-lt"/>
                <a:ea typeface="+mn-lt"/>
                <a:cs typeface="+mn-lt"/>
              </a:rPr>
              <a:t>: Ensure that the content is </a:t>
            </a:r>
            <a:r>
              <a:rPr lang="en-US" b="1" kern="1200" dirty="0">
                <a:solidFill>
                  <a:schemeClr val="tx1"/>
                </a:solidFill>
                <a:latin typeface="+mn-lt"/>
                <a:ea typeface="+mn-lt"/>
                <a:cs typeface="+mn-lt"/>
              </a:rPr>
              <a:t>relevant</a:t>
            </a:r>
            <a:r>
              <a:rPr lang="en-US" kern="1200" dirty="0">
                <a:solidFill>
                  <a:schemeClr val="tx1"/>
                </a:solidFill>
                <a:latin typeface="+mn-lt"/>
                <a:ea typeface="+mn-lt"/>
                <a:cs typeface="+mn-lt"/>
              </a:rPr>
              <a:t> to their work performance or personal goals. Adult learners need to see how the learning experience will benefit them.</a:t>
            </a:r>
            <a:endParaRPr lang="en-US" kern="1200" dirty="0">
              <a:solidFill>
                <a:schemeClr val="tx1"/>
              </a:solidFill>
              <a:latin typeface="+mn-lt"/>
              <a:ea typeface="+mn-ea"/>
              <a:cs typeface="+mn-cs"/>
            </a:endParaRPr>
          </a:p>
          <a:p>
            <a:pPr marL="240030" indent="-240030" defTabSz="768096">
              <a:spcAft>
                <a:spcPts val="600"/>
              </a:spcAft>
              <a:buFont typeface="Arial"/>
              <a:buChar char="•"/>
            </a:pPr>
            <a:r>
              <a:rPr lang="en-US" b="1" kern="1200" dirty="0">
                <a:solidFill>
                  <a:schemeClr val="tx1"/>
                </a:solidFill>
                <a:latin typeface="+mn-lt"/>
                <a:ea typeface="+mn-lt"/>
                <a:cs typeface="+mn-lt"/>
              </a:rPr>
              <a:t>Active Learning</a:t>
            </a:r>
            <a:r>
              <a:rPr lang="en-US" kern="1200" dirty="0">
                <a:solidFill>
                  <a:schemeClr val="tx1"/>
                </a:solidFill>
                <a:latin typeface="+mn-lt"/>
                <a:ea typeface="+mn-lt"/>
                <a:cs typeface="+mn-lt"/>
              </a:rPr>
              <a:t>: Design activities and assignments that encourage adult learners to </a:t>
            </a:r>
            <a:r>
              <a:rPr lang="en-US" b="1" kern="1200" dirty="0">
                <a:solidFill>
                  <a:schemeClr val="tx1"/>
                </a:solidFill>
                <a:latin typeface="+mn-lt"/>
                <a:ea typeface="+mn-lt"/>
                <a:cs typeface="+mn-lt"/>
              </a:rPr>
              <a:t>explore</a:t>
            </a:r>
            <a:r>
              <a:rPr lang="en-US" kern="1200" dirty="0">
                <a:solidFill>
                  <a:schemeClr val="tx1"/>
                </a:solidFill>
                <a:latin typeface="+mn-lt"/>
                <a:ea typeface="+mn-lt"/>
                <a:cs typeface="+mn-lt"/>
              </a:rPr>
              <a:t> the subject matter on their own. Let them arrive at solutions independently or collaborate in groups to discuss issues</a:t>
            </a:r>
            <a:r>
              <a:rPr lang="en-US" kern="1200" baseline="30000" dirty="0">
                <a:solidFill>
                  <a:schemeClr val="tx1"/>
                </a:solidFill>
                <a:latin typeface="+mn-lt"/>
                <a:ea typeface="+mn-lt"/>
                <a:cs typeface="+mn-lt"/>
              </a:rPr>
              <a:t>1</a:t>
            </a:r>
            <a:r>
              <a:rPr lang="en-US" kern="1200" dirty="0">
                <a:solidFill>
                  <a:schemeClr val="tx1"/>
                </a:solidFill>
                <a:latin typeface="+mn-lt"/>
                <a:ea typeface="+mn-lt"/>
                <a:cs typeface="+mn-lt"/>
              </a:rPr>
              <a:t>.</a:t>
            </a:r>
            <a:endParaRPr lang="en-US" kern="1200" dirty="0">
              <a:solidFill>
                <a:schemeClr val="tx1"/>
              </a:solidFill>
              <a:latin typeface="+mn-lt"/>
              <a:ea typeface="+mn-ea"/>
              <a:cs typeface="+mn-cs"/>
            </a:endParaRPr>
          </a:p>
          <a:p>
            <a:pPr marL="240030" indent="-240030" defTabSz="768096">
              <a:spcAft>
                <a:spcPts val="600"/>
              </a:spcAft>
              <a:buFont typeface="Arial"/>
              <a:buChar char="•"/>
            </a:pPr>
            <a:r>
              <a:rPr lang="en-US" b="1" kern="1200" dirty="0">
                <a:solidFill>
                  <a:schemeClr val="tx1"/>
                </a:solidFill>
                <a:latin typeface="+mn-lt"/>
                <a:ea typeface="+mn-lt"/>
                <a:cs typeface="+mn-lt"/>
              </a:rPr>
              <a:t>Assess Audience</a:t>
            </a:r>
            <a:r>
              <a:rPr lang="en-US" kern="1200" dirty="0">
                <a:solidFill>
                  <a:schemeClr val="tx1"/>
                </a:solidFill>
                <a:latin typeface="+mn-lt"/>
                <a:ea typeface="+mn-lt"/>
                <a:cs typeface="+mn-lt"/>
              </a:rPr>
              <a:t>: Consider their </a:t>
            </a:r>
            <a:r>
              <a:rPr lang="en-US" b="1" kern="1200" dirty="0">
                <a:solidFill>
                  <a:schemeClr val="tx1"/>
                </a:solidFill>
                <a:latin typeface="+mn-lt"/>
                <a:ea typeface="+mn-lt"/>
                <a:cs typeface="+mn-lt"/>
              </a:rPr>
              <a:t>experience</a:t>
            </a:r>
            <a:r>
              <a:rPr lang="en-US" kern="1200" dirty="0">
                <a:solidFill>
                  <a:schemeClr val="tx1"/>
                </a:solidFill>
                <a:latin typeface="+mn-lt"/>
                <a:ea typeface="+mn-lt"/>
                <a:cs typeface="+mn-lt"/>
              </a:rPr>
              <a:t> and </a:t>
            </a:r>
            <a:r>
              <a:rPr lang="en-US" b="1" kern="1200" dirty="0">
                <a:solidFill>
                  <a:schemeClr val="tx1"/>
                </a:solidFill>
                <a:latin typeface="+mn-lt"/>
                <a:ea typeface="+mn-lt"/>
                <a:cs typeface="+mn-lt"/>
              </a:rPr>
              <a:t>educational background</a:t>
            </a:r>
            <a:r>
              <a:rPr lang="en-US" kern="1200" dirty="0">
                <a:solidFill>
                  <a:schemeClr val="tx1"/>
                </a:solidFill>
                <a:latin typeface="+mn-lt"/>
                <a:ea typeface="+mn-lt"/>
                <a:cs typeface="+mn-lt"/>
              </a:rPr>
              <a:t>. Adult learners often have more life experience and a broader knowledge base. Tailor your content accordingly.</a:t>
            </a:r>
            <a:endParaRPr lang="en-US" kern="1200" dirty="0">
              <a:solidFill>
                <a:schemeClr val="tx1"/>
              </a:solidFill>
              <a:latin typeface="+mn-lt"/>
              <a:ea typeface="+mn-ea"/>
              <a:cs typeface="+mn-cs"/>
            </a:endParaRPr>
          </a:p>
          <a:p>
            <a:pPr marL="240030" indent="-240030" defTabSz="768096">
              <a:spcAft>
                <a:spcPts val="600"/>
              </a:spcAft>
              <a:buFont typeface="Arial"/>
              <a:buChar char="•"/>
            </a:pPr>
            <a:r>
              <a:rPr lang="en-US" b="1" kern="1200" dirty="0">
                <a:solidFill>
                  <a:schemeClr val="tx1"/>
                </a:solidFill>
                <a:latin typeface="+mn-lt"/>
                <a:ea typeface="+mn-lt"/>
                <a:cs typeface="+mn-lt"/>
              </a:rPr>
              <a:t>Immediate Usefulness</a:t>
            </a:r>
            <a:r>
              <a:rPr lang="en-US" kern="1200" dirty="0">
                <a:solidFill>
                  <a:schemeClr val="tx1"/>
                </a:solidFill>
                <a:latin typeface="+mn-lt"/>
                <a:ea typeface="+mn-lt"/>
                <a:cs typeface="+mn-lt"/>
              </a:rPr>
              <a:t>: Make sure the course content is </a:t>
            </a:r>
            <a:r>
              <a:rPr lang="en-US" b="1" kern="1200" dirty="0">
                <a:solidFill>
                  <a:schemeClr val="tx1"/>
                </a:solidFill>
                <a:latin typeface="+mn-lt"/>
                <a:ea typeface="+mn-lt"/>
                <a:cs typeface="+mn-lt"/>
              </a:rPr>
              <a:t>immediately useful</a:t>
            </a:r>
            <a:r>
              <a:rPr lang="en-US" kern="1200" dirty="0">
                <a:solidFill>
                  <a:schemeClr val="tx1"/>
                </a:solidFill>
                <a:latin typeface="+mn-lt"/>
                <a:ea typeface="+mn-lt"/>
                <a:cs typeface="+mn-lt"/>
              </a:rPr>
              <a:t>. Adult learners appreciate practical knowledge they can apply right away</a:t>
            </a:r>
            <a:r>
              <a:rPr lang="en-US" kern="1200" baseline="30000" dirty="0">
                <a:solidFill>
                  <a:schemeClr val="tx1"/>
                </a:solidFill>
                <a:latin typeface="+mn-lt"/>
                <a:ea typeface="+mn-lt"/>
                <a:cs typeface="+mn-lt"/>
              </a:rPr>
              <a:t>2</a:t>
            </a:r>
            <a:r>
              <a:rPr lang="en-US" kern="1200" dirty="0">
                <a:solidFill>
                  <a:schemeClr val="tx1"/>
                </a:solidFill>
                <a:latin typeface="+mn-lt"/>
                <a:ea typeface="+mn-lt"/>
                <a:cs typeface="+mn-lt"/>
              </a:rPr>
              <a:t>.</a:t>
            </a:r>
            <a:endParaRPr lang="en-US" kern="1200" dirty="0">
              <a:solidFill>
                <a:schemeClr val="tx1"/>
              </a:solidFill>
              <a:latin typeface="+mn-lt"/>
              <a:ea typeface="Roboto"/>
              <a:cs typeface="Roboto"/>
            </a:endParaRPr>
          </a:p>
          <a:p>
            <a:pPr marL="285750" indent="-285750">
              <a:spcAft>
                <a:spcPts val="600"/>
              </a:spcAft>
              <a:buFont typeface="Arial"/>
              <a:buChar char="•"/>
            </a:pPr>
            <a:endParaRPr lang="en-US" sz="2400"/>
          </a:p>
        </p:txBody>
      </p:sp>
      <p:pic>
        <p:nvPicPr>
          <p:cNvPr id="7" name="Picture 6" descr="A gauge with a red needle&#10;&#10;Description automatically generated">
            <a:extLst>
              <a:ext uri="{FF2B5EF4-FFF2-40B4-BE49-F238E27FC236}">
                <a16:creationId xmlns:a16="http://schemas.microsoft.com/office/drawing/2014/main" id="{C96C46F6-18A4-93FE-CAEB-3DC020530282}"/>
              </a:ext>
            </a:extLst>
          </p:cNvPr>
          <p:cNvPicPr>
            <a:picLocks noChangeAspect="1"/>
          </p:cNvPicPr>
          <p:nvPr/>
        </p:nvPicPr>
        <p:blipFill>
          <a:blip r:embed="rId2"/>
          <a:stretch>
            <a:fillRect/>
          </a:stretch>
        </p:blipFill>
        <p:spPr>
          <a:xfrm>
            <a:off x="7834310" y="1806027"/>
            <a:ext cx="4075032" cy="2278249"/>
          </a:xfrm>
          <a:prstGeom prst="rect">
            <a:avLst/>
          </a:prstGeom>
          <a:effectLst>
            <a:outerShdw blurRad="50800" dist="38100" dir="2700000">
              <a:srgbClr val="000000">
                <a:alpha val="40000"/>
              </a:srgbClr>
            </a:outerShdw>
          </a:effectLst>
        </p:spPr>
      </p:pic>
    </p:spTree>
    <p:extLst>
      <p:ext uri="{BB962C8B-B14F-4D97-AF65-F5344CB8AC3E}">
        <p14:creationId xmlns:p14="http://schemas.microsoft.com/office/powerpoint/2010/main" val="3022360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9D088FC-69FA-EDF9-4326-4A07DEF76C8E}"/>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kern="1200">
                <a:solidFill>
                  <a:srgbClr val="FFFFFF"/>
                </a:solidFill>
                <a:latin typeface="+mj-lt"/>
                <a:ea typeface="+mj-ea"/>
                <a:cs typeface="+mj-cs"/>
              </a:rPr>
              <a:t>Tips to Engage and Inspire Adult Learning...</a:t>
            </a:r>
          </a:p>
        </p:txBody>
      </p:sp>
      <p:sp>
        <p:nvSpPr>
          <p:cNvPr id="6" name="Text Placeholder 5">
            <a:extLst>
              <a:ext uri="{FF2B5EF4-FFF2-40B4-BE49-F238E27FC236}">
                <a16:creationId xmlns:a16="http://schemas.microsoft.com/office/drawing/2014/main" id="{50217E41-34E1-B5E5-934C-AF82F35097B0}"/>
              </a:ext>
            </a:extLst>
          </p:cNvPr>
          <p:cNvSpPr>
            <a:spLocks/>
          </p:cNvSpPr>
          <p:nvPr/>
        </p:nvSpPr>
        <p:spPr>
          <a:xfrm>
            <a:off x="495300" y="6573838"/>
            <a:ext cx="2870200" cy="284162"/>
          </a:xfrm>
          <a:prstGeom prst="rect">
            <a:avLst/>
          </a:prstGeom>
        </p:spPr>
        <p:txBody>
          <a:bodyPr/>
          <a:lstStyle/>
          <a:p>
            <a:endParaRPr lang="en-US"/>
          </a:p>
        </p:txBody>
      </p:sp>
      <p:sp>
        <p:nvSpPr>
          <p:cNvPr id="9" name="Text Placeholder 3">
            <a:extLst>
              <a:ext uri="{FF2B5EF4-FFF2-40B4-BE49-F238E27FC236}">
                <a16:creationId xmlns:a16="http://schemas.microsoft.com/office/drawing/2014/main" id="{ED7A3BFE-EFFA-7FFF-20D2-4F0B59D02BC1}"/>
              </a:ext>
            </a:extLst>
          </p:cNvPr>
          <p:cNvSpPr txBox="1">
            <a:spLocks/>
          </p:cNvSpPr>
          <p:nvPr/>
        </p:nvSpPr>
        <p:spPr>
          <a:xfrm>
            <a:off x="497490" y="1714063"/>
            <a:ext cx="11282854" cy="2731813"/>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lumMod val="65000"/>
                    <a:lumOff val="35000"/>
                  </a:schemeClr>
                </a:solidFill>
                <a:latin typeface="+mn-lt"/>
                <a:ea typeface="Roboto" panose="02000000000000000000" pitchFamily="2" charset="0"/>
                <a:cs typeface="Roboto" panose="02000000000000000000" pitchFamily="2"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85000"/>
                    <a:lumOff val="1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85000"/>
                    <a:lumOff val="1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85000"/>
                    <a:lumOff val="1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ea typeface="Calibri"/>
              <a:cs typeface="Calibri"/>
            </a:endParaRPr>
          </a:p>
          <a:p>
            <a:pPr marL="285750" indent="-285750">
              <a:buFont typeface="Arial"/>
              <a:buChar char="•"/>
            </a:pPr>
            <a:r>
              <a:rPr lang="en-US" b="1" dirty="0">
                <a:ea typeface="+mn-lt"/>
                <a:cs typeface="+mn-lt"/>
              </a:rPr>
              <a:t>Respectful Environment</a:t>
            </a:r>
            <a:r>
              <a:rPr lang="en-US" dirty="0">
                <a:ea typeface="+mn-lt"/>
                <a:cs typeface="+mn-lt"/>
              </a:rPr>
              <a:t>: Create a </a:t>
            </a:r>
            <a:r>
              <a:rPr lang="en-US" b="1" dirty="0">
                <a:ea typeface="+mn-lt"/>
                <a:cs typeface="+mn-lt"/>
              </a:rPr>
              <a:t>welcoming</a:t>
            </a:r>
            <a:r>
              <a:rPr lang="en-US" dirty="0">
                <a:ea typeface="+mn-lt"/>
                <a:cs typeface="+mn-lt"/>
              </a:rPr>
              <a:t> and </a:t>
            </a:r>
            <a:r>
              <a:rPr lang="en-US" b="1" dirty="0">
                <a:ea typeface="+mn-lt"/>
                <a:cs typeface="+mn-lt"/>
              </a:rPr>
              <a:t>respectful</a:t>
            </a:r>
            <a:r>
              <a:rPr lang="en-US" dirty="0">
                <a:ea typeface="+mn-lt"/>
                <a:cs typeface="+mn-lt"/>
              </a:rPr>
              <a:t> learning environment. Adult learners value respect and professionalism.</a:t>
            </a:r>
            <a:endParaRPr lang="en-US">
              <a:ea typeface="Roboto"/>
              <a:cs typeface="Roboto"/>
            </a:endParaRPr>
          </a:p>
          <a:p>
            <a:pPr marL="285750" indent="-285750">
              <a:buFont typeface="Arial"/>
              <a:buChar char="•"/>
            </a:pPr>
            <a:r>
              <a:rPr lang="en-US" b="1" dirty="0">
                <a:ea typeface="+mn-lt"/>
                <a:cs typeface="+mn-lt"/>
              </a:rPr>
              <a:t>Engaging Content</a:t>
            </a:r>
            <a:r>
              <a:rPr lang="en-US" dirty="0">
                <a:ea typeface="+mn-lt"/>
                <a:cs typeface="+mn-lt"/>
              </a:rPr>
              <a:t>: Use </a:t>
            </a:r>
            <a:r>
              <a:rPr lang="en-US" b="1" dirty="0">
                <a:ea typeface="+mn-lt"/>
                <a:cs typeface="+mn-lt"/>
              </a:rPr>
              <a:t>engaging</a:t>
            </a:r>
            <a:r>
              <a:rPr lang="en-US" dirty="0">
                <a:ea typeface="+mn-lt"/>
                <a:cs typeface="+mn-lt"/>
              </a:rPr>
              <a:t> visuals, interactive elements, and real-world examples. Adult learners appreciate practical relevance.</a:t>
            </a:r>
            <a:endParaRPr lang="en-US">
              <a:ea typeface="Roboto"/>
              <a:cs typeface="Roboto"/>
            </a:endParaRPr>
          </a:p>
          <a:p>
            <a:pPr marL="285750" indent="-285750">
              <a:buFont typeface="Arial"/>
              <a:buChar char="•"/>
            </a:pPr>
            <a:r>
              <a:rPr lang="en-US" b="1" dirty="0">
                <a:ea typeface="+mn-lt"/>
                <a:cs typeface="+mn-lt"/>
              </a:rPr>
              <a:t>Clear Objectives</a:t>
            </a:r>
            <a:r>
              <a:rPr lang="en-US" dirty="0">
                <a:ea typeface="+mn-lt"/>
                <a:cs typeface="+mn-lt"/>
              </a:rPr>
              <a:t>: Clearly state the </a:t>
            </a:r>
            <a:r>
              <a:rPr lang="en-US" b="1" dirty="0">
                <a:ea typeface="+mn-lt"/>
                <a:cs typeface="+mn-lt"/>
              </a:rPr>
              <a:t>learning goals</a:t>
            </a:r>
            <a:r>
              <a:rPr lang="en-US" dirty="0">
                <a:ea typeface="+mn-lt"/>
                <a:cs typeface="+mn-lt"/>
              </a:rPr>
              <a:t> and how they relate to practical outcomes.</a:t>
            </a:r>
            <a:endParaRPr lang="en-US">
              <a:ea typeface="Roboto"/>
              <a:cs typeface="Roboto"/>
            </a:endParaRPr>
          </a:p>
          <a:p>
            <a:pPr marL="285750" indent="-285750">
              <a:buFont typeface="Arial"/>
              <a:buChar char="•"/>
            </a:pPr>
            <a:r>
              <a:rPr lang="en-US" b="1" dirty="0">
                <a:ea typeface="+mn-lt"/>
                <a:cs typeface="+mn-lt"/>
              </a:rPr>
              <a:t>Flexible Learning</a:t>
            </a:r>
            <a:r>
              <a:rPr lang="en-US" dirty="0">
                <a:ea typeface="+mn-lt"/>
                <a:cs typeface="+mn-lt"/>
              </a:rPr>
              <a:t>: Offer </a:t>
            </a:r>
            <a:r>
              <a:rPr lang="en-US" b="1" dirty="0">
                <a:ea typeface="+mn-lt"/>
                <a:cs typeface="+mn-lt"/>
              </a:rPr>
              <a:t>flexible</a:t>
            </a:r>
            <a:r>
              <a:rPr lang="en-US" dirty="0">
                <a:ea typeface="+mn-lt"/>
                <a:cs typeface="+mn-lt"/>
              </a:rPr>
              <a:t> learning options, such as self-paced modules or blended learning.</a:t>
            </a:r>
            <a:endParaRPr lang="en-US">
              <a:ea typeface="Roboto"/>
              <a:cs typeface="Roboto"/>
            </a:endParaRPr>
          </a:p>
          <a:p>
            <a:pPr marL="285750" indent="-285750">
              <a:buFont typeface="Arial"/>
              <a:buChar char="•"/>
            </a:pPr>
            <a:r>
              <a:rPr lang="en-US" b="1" dirty="0">
                <a:ea typeface="+mn-lt"/>
                <a:cs typeface="+mn-lt"/>
              </a:rPr>
              <a:t>Feedback</a:t>
            </a:r>
            <a:r>
              <a:rPr lang="en-US" dirty="0">
                <a:ea typeface="+mn-lt"/>
                <a:cs typeface="+mn-lt"/>
              </a:rPr>
              <a:t>: Provide </a:t>
            </a:r>
            <a:r>
              <a:rPr lang="en-US" b="1" dirty="0">
                <a:ea typeface="+mn-lt"/>
                <a:cs typeface="+mn-lt"/>
              </a:rPr>
              <a:t>constructive feedback</a:t>
            </a:r>
            <a:r>
              <a:rPr lang="en-US" dirty="0">
                <a:ea typeface="+mn-lt"/>
                <a:cs typeface="+mn-lt"/>
              </a:rPr>
              <a:t> to help adult learners improve.</a:t>
            </a:r>
            <a:endParaRPr lang="en-US">
              <a:ea typeface="Roboto"/>
              <a:cs typeface="Roboto"/>
            </a:endParaRPr>
          </a:p>
          <a:p>
            <a:pPr marL="285750" indent="-285750">
              <a:buFont typeface="Arial"/>
              <a:buChar char="•"/>
            </a:pPr>
            <a:r>
              <a:rPr lang="en-US" b="1" dirty="0">
                <a:ea typeface="+mn-lt"/>
                <a:cs typeface="+mn-lt"/>
              </a:rPr>
              <a:t>Tech Tools</a:t>
            </a:r>
            <a:r>
              <a:rPr lang="en-US" dirty="0">
                <a:ea typeface="+mn-lt"/>
                <a:cs typeface="+mn-lt"/>
              </a:rPr>
              <a:t>: Leverage </a:t>
            </a:r>
            <a:r>
              <a:rPr lang="en-US" b="1" dirty="0">
                <a:ea typeface="+mn-lt"/>
                <a:cs typeface="+mn-lt"/>
              </a:rPr>
              <a:t>technology-based tools</a:t>
            </a:r>
            <a:r>
              <a:rPr lang="en-US" dirty="0">
                <a:ea typeface="+mn-lt"/>
                <a:cs typeface="+mn-lt"/>
              </a:rPr>
              <a:t> for communication, collaboration, and assessment</a:t>
            </a:r>
            <a:r>
              <a:rPr lang="en-US" baseline="30000" dirty="0">
                <a:ea typeface="+mn-lt"/>
                <a:cs typeface="+mn-lt"/>
                <a:hlinkClick r:id="rId2"/>
              </a:rPr>
              <a:t>3</a:t>
            </a:r>
            <a:r>
              <a:rPr lang="en-US" dirty="0">
                <a:ea typeface="+mn-lt"/>
                <a:cs typeface="+mn-lt"/>
              </a:rPr>
              <a:t>.</a:t>
            </a:r>
            <a:endParaRPr lang="en-US" dirty="0"/>
          </a:p>
          <a:p>
            <a:pPr marL="285750" indent="-285750">
              <a:buFont typeface="Arial"/>
              <a:buChar char="•"/>
            </a:pPr>
            <a:r>
              <a:rPr lang="en-US" b="1" dirty="0">
                <a:ea typeface="+mn-lt"/>
                <a:cs typeface="+mn-lt"/>
              </a:rPr>
              <a:t>High-Touch Support</a:t>
            </a:r>
            <a:r>
              <a:rPr lang="en-US" dirty="0">
                <a:ea typeface="+mn-lt"/>
                <a:cs typeface="+mn-lt"/>
              </a:rPr>
              <a:t>: Offer </a:t>
            </a:r>
            <a:r>
              <a:rPr lang="en-US" b="1" dirty="0">
                <a:ea typeface="+mn-lt"/>
                <a:cs typeface="+mn-lt"/>
              </a:rPr>
              <a:t>personalized assistance</a:t>
            </a:r>
            <a:r>
              <a:rPr lang="en-US" dirty="0">
                <a:ea typeface="+mn-lt"/>
                <a:cs typeface="+mn-lt"/>
              </a:rPr>
              <a:t> when needed. High-touch helpers can guide adult learners through challenges</a:t>
            </a:r>
            <a:r>
              <a:rPr lang="en-US" baseline="30000" dirty="0">
                <a:ea typeface="+mn-lt"/>
                <a:cs typeface="+mn-lt"/>
              </a:rPr>
              <a:t>4</a:t>
            </a:r>
            <a:r>
              <a:rPr lang="en-US" dirty="0">
                <a:ea typeface="+mn-lt"/>
                <a:cs typeface="+mn-lt"/>
              </a:rPr>
              <a:t>.</a:t>
            </a:r>
            <a:endParaRPr lang="en-US" dirty="0"/>
          </a:p>
          <a:p>
            <a:endParaRPr lang="en-US" dirty="0">
              <a:ea typeface="Calibri"/>
              <a:cs typeface="Calibri"/>
            </a:endParaRPr>
          </a:p>
          <a:p>
            <a:endParaRPr lang="en-US" dirty="0"/>
          </a:p>
        </p:txBody>
      </p:sp>
    </p:spTree>
    <p:extLst>
      <p:ext uri="{BB962C8B-B14F-4D97-AF65-F5344CB8AC3E}">
        <p14:creationId xmlns:p14="http://schemas.microsoft.com/office/powerpoint/2010/main" val="4896558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rra">
  <a:themeElements>
    <a:clrScheme name="Custom 3">
      <a:dk1>
        <a:srgbClr val="000000"/>
      </a:dk1>
      <a:lt1>
        <a:srgbClr val="FFFFFF"/>
      </a:lt1>
      <a:dk2>
        <a:srgbClr val="718DB2"/>
      </a:dk2>
      <a:lt2>
        <a:srgbClr val="FEFFFF"/>
      </a:lt2>
      <a:accent1>
        <a:srgbClr val="5E5E5E"/>
      </a:accent1>
      <a:accent2>
        <a:srgbClr val="E7E6E6"/>
      </a:accent2>
      <a:accent3>
        <a:srgbClr val="D7CDC8"/>
      </a:accent3>
      <a:accent4>
        <a:srgbClr val="AFA5A0"/>
      </a:accent4>
      <a:accent5>
        <a:srgbClr val="918787"/>
      </a:accent5>
      <a:accent6>
        <a:srgbClr val="556969"/>
      </a:accent6>
      <a:hlink>
        <a:srgbClr val="3758C1"/>
      </a:hlink>
      <a:folHlink>
        <a:srgbClr val="00539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1145</Words>
  <Application>Microsoft Office PowerPoint</Application>
  <PresentationFormat>Widescreen</PresentationFormat>
  <Paragraphs>79</Paragraphs>
  <Slides>12</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Aptos</vt:lpstr>
      <vt:lpstr>Aptos Display</vt:lpstr>
      <vt:lpstr>Arial</vt:lpstr>
      <vt:lpstr>Calibri</vt:lpstr>
      <vt:lpstr>Poppins</vt:lpstr>
      <vt:lpstr>Roboto</vt:lpstr>
      <vt:lpstr>office theme</vt:lpstr>
      <vt:lpstr>Terra</vt:lpstr>
      <vt:lpstr>Effective Strategies for Teaching Adult Learners</vt:lpstr>
      <vt:lpstr>Andragogy</vt:lpstr>
      <vt:lpstr>Relevance and Applicability</vt:lpstr>
      <vt:lpstr>Creating a Comfortable Environment</vt:lpstr>
      <vt:lpstr>Active Learning Methods</vt:lpstr>
      <vt:lpstr>Leveraging Experience</vt:lpstr>
      <vt:lpstr>Self-Directed Learning</vt:lpstr>
      <vt:lpstr>Tips to Engage and Inspire Adult Learning...</vt:lpstr>
      <vt:lpstr>Tips to Engage and Inspire Adult Learning...</vt:lpstr>
      <vt:lpstr>Teaching is a lifelong journey...</vt:lpstr>
      <vt:lpstr>Teaching is a lifelong journey...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Darrell</dc:creator>
  <cp:lastModifiedBy>Darrell McLaughlin</cp:lastModifiedBy>
  <cp:revision>235</cp:revision>
  <dcterms:created xsi:type="dcterms:W3CDTF">2024-05-29T22:56:18Z</dcterms:created>
  <dcterms:modified xsi:type="dcterms:W3CDTF">2024-05-30T01:59:52Z</dcterms:modified>
</cp:coreProperties>
</file>